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179388" y="692150"/>
            <a:ext cx="8913812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88" y="549275"/>
            <a:ext cx="9144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1908175" y="2492375"/>
            <a:ext cx="5545138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7D3C5E0-DEB6-41F0-9BF6-D6948966537A}" type="datetimeFigureOut">
              <a:rPr lang="ru-RU" smtClean="0"/>
            </a:fld>
            <a:endParaRPr lang="ru-RU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E3745F-F2E8-4F34-9149-5B0D6156CFFB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D3C5E0-DEB6-41F0-9BF6-D6948966537A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E3745F-F2E8-4F34-9149-5B0D6156CFF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D3C5E0-DEB6-41F0-9BF6-D6948966537A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E3745F-F2E8-4F34-9149-5B0D6156CFF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D3C5E0-DEB6-41F0-9BF6-D6948966537A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E3745F-F2E8-4F34-9149-5B0D6156CFF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D3C5E0-DEB6-41F0-9BF6-D6948966537A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E3745F-F2E8-4F34-9149-5B0D6156CFF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D3C5E0-DEB6-41F0-9BF6-D6948966537A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E3745F-F2E8-4F34-9149-5B0D6156CFF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D3C5E0-DEB6-41F0-9BF6-D6948966537A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E3745F-F2E8-4F34-9149-5B0D6156CFF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D3C5E0-DEB6-41F0-9BF6-D6948966537A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E3745F-F2E8-4F34-9149-5B0D6156CFF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D3C5E0-DEB6-41F0-9BF6-D6948966537A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E3745F-F2E8-4F34-9149-5B0D6156CFF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D3C5E0-DEB6-41F0-9BF6-D6948966537A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E3745F-F2E8-4F34-9149-5B0D6156CFF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D3C5E0-DEB6-41F0-9BF6-D6948966537A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BE3745F-F2E8-4F34-9149-5B0D6156CFF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88" y="333375"/>
            <a:ext cx="9144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5797550" y="4438650"/>
            <a:ext cx="334010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7D3C5E0-DEB6-41F0-9BF6-D6948966537A}" type="datetimeFigureOut">
              <a:rPr lang="ru-RU" smtClean="0"/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BE3745F-F2E8-4F34-9149-5B0D6156CFF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Никита Хрущев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052830"/>
            <a:ext cx="8229600" cy="4525963"/>
          </a:xfrm>
        </p:spPr>
        <p:txBody>
          <a:bodyPr/>
          <a:p>
            <a:r>
              <a:rPr lang="en-US" altLang="ru-RU" sz="2400"/>
              <a:t>3. </a:t>
            </a:r>
            <a:r>
              <a:rPr lang="en-US" altLang="en-US" sz="2400"/>
              <a:t>Никита</a:t>
            </a:r>
            <a:r>
              <a:rPr lang="en-US" altLang="ru-RU" sz="2400"/>
              <a:t> </a:t>
            </a:r>
            <a:r>
              <a:rPr lang="en-US" altLang="en-US" sz="2400"/>
              <a:t>Хрущев</a:t>
            </a:r>
            <a:r>
              <a:rPr lang="en-US" altLang="ru-RU" sz="2400"/>
              <a:t> </a:t>
            </a:r>
            <a:r>
              <a:rPr lang="en-US" altLang="en-US" sz="2400"/>
              <a:t>был</a:t>
            </a:r>
            <a:r>
              <a:rPr lang="en-US" altLang="ru-RU" sz="2400"/>
              <a:t> </a:t>
            </a:r>
            <a:r>
              <a:rPr lang="en-US" altLang="en-US" sz="2400"/>
              <a:t>последним</a:t>
            </a:r>
            <a:r>
              <a:rPr lang="en-US" altLang="ru-RU" sz="2400"/>
              <a:t>, </a:t>
            </a:r>
            <a:r>
              <a:rPr lang="en-US" altLang="en-US" sz="2400"/>
              <a:t>кто</a:t>
            </a:r>
            <a:r>
              <a:rPr lang="en-US" altLang="ru-RU" sz="2400"/>
              <a:t> </a:t>
            </a:r>
            <a:r>
              <a:rPr lang="en-US" altLang="en-US" sz="2400"/>
              <a:t>совмещал</a:t>
            </a:r>
            <a:r>
              <a:rPr lang="en-US" altLang="ru-RU" sz="2400"/>
              <a:t> </a:t>
            </a:r>
            <a:r>
              <a:rPr lang="en-US" altLang="en-US" sz="2400"/>
              <a:t>абсолютную</a:t>
            </a:r>
            <a:r>
              <a:rPr lang="en-US" altLang="ru-RU" sz="2400"/>
              <a:t> </a:t>
            </a:r>
            <a:r>
              <a:rPr lang="en-US" altLang="en-US" sz="2400"/>
              <a:t>власть</a:t>
            </a:r>
            <a:r>
              <a:rPr lang="en-US" altLang="ru-RU" sz="2400"/>
              <a:t>: </a:t>
            </a:r>
            <a:r>
              <a:rPr lang="en-US" altLang="en-US" sz="2400"/>
              <a:t>лидер</a:t>
            </a:r>
            <a:r>
              <a:rPr lang="en-US" altLang="ru-RU" sz="2400"/>
              <a:t> </a:t>
            </a:r>
            <a:r>
              <a:rPr lang="en-US" altLang="en-US" sz="2400"/>
              <a:t>партии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руководитель</a:t>
            </a:r>
            <a:r>
              <a:rPr lang="en-US" altLang="ru-RU" sz="2400"/>
              <a:t> </a:t>
            </a:r>
            <a:r>
              <a:rPr lang="en-US" altLang="en-US" sz="2400"/>
              <a:t>правительства</a:t>
            </a:r>
            <a:r>
              <a:rPr lang="en-US" altLang="ru-RU" sz="2400"/>
              <a:t>. </a:t>
            </a:r>
            <a:r>
              <a:rPr lang="en-US" altLang="en-US" sz="2400"/>
              <a:t>После</a:t>
            </a:r>
            <a:r>
              <a:rPr lang="en-US" altLang="ru-RU" sz="2400"/>
              <a:t> </a:t>
            </a:r>
            <a:r>
              <a:rPr lang="en-US" altLang="en-US" sz="2400"/>
              <a:t>его</a:t>
            </a:r>
            <a:r>
              <a:rPr lang="en-US" altLang="ru-RU" sz="2400"/>
              <a:t> </a:t>
            </a:r>
            <a:r>
              <a:rPr lang="en-US" altLang="en-US" sz="2400"/>
              <a:t>смещения</a:t>
            </a:r>
            <a:r>
              <a:rPr lang="en-US" altLang="ru-RU" sz="2400"/>
              <a:t> </a:t>
            </a:r>
            <a:r>
              <a:rPr lang="en-US" altLang="en-US" sz="2400"/>
              <a:t>партию</a:t>
            </a:r>
            <a:r>
              <a:rPr lang="en-US" altLang="ru-RU" sz="2400"/>
              <a:t> </a:t>
            </a:r>
            <a:r>
              <a:rPr lang="en-US" altLang="en-US" sz="2400"/>
              <a:t>возглавил</a:t>
            </a:r>
            <a:r>
              <a:rPr lang="en-US" altLang="ru-RU" sz="2400"/>
              <a:t> </a:t>
            </a:r>
            <a:r>
              <a:rPr lang="en-US" altLang="en-US" sz="2400"/>
              <a:t>Брежнев</a:t>
            </a:r>
            <a:r>
              <a:rPr lang="en-US" altLang="ru-RU" sz="2400"/>
              <a:t>, </a:t>
            </a:r>
            <a:r>
              <a:rPr lang="en-US" altLang="en-US" sz="2400"/>
              <a:t>а</a:t>
            </a:r>
            <a:r>
              <a:rPr lang="en-US" altLang="ru-RU" sz="2400"/>
              <a:t> </a:t>
            </a:r>
            <a:r>
              <a:rPr lang="en-US" altLang="en-US" sz="2400"/>
              <a:t>Совет</a:t>
            </a:r>
            <a:r>
              <a:rPr lang="en-US" altLang="ru-RU" sz="2400"/>
              <a:t> </a:t>
            </a:r>
            <a:r>
              <a:rPr lang="en-US" altLang="en-US" sz="2400"/>
              <a:t>министров</a:t>
            </a:r>
            <a:r>
              <a:rPr lang="en-US" altLang="ru-RU" sz="2400"/>
              <a:t> </a:t>
            </a:r>
            <a:r>
              <a:rPr lang="en-US" altLang="en-US" sz="2400"/>
              <a:t>Косыгин</a:t>
            </a:r>
            <a:r>
              <a:rPr lang="en-US" altLang="ru-RU" sz="2400"/>
              <a:t>.</a:t>
            </a:r>
            <a:endParaRPr lang="en-US" altLang="ru-RU" sz="2400"/>
          </a:p>
          <a:p>
            <a:endParaRPr lang="en-US" altLang="ru-RU" sz="2400"/>
          </a:p>
          <a:p>
            <a:r>
              <a:rPr lang="en-US" altLang="ru-RU" sz="2400"/>
              <a:t>4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рубеже</a:t>
            </a:r>
            <a:r>
              <a:rPr lang="en-US" altLang="ru-RU" sz="2400"/>
              <a:t> 1920-1930-</a:t>
            </a:r>
            <a:r>
              <a:rPr lang="en-US" altLang="en-US" sz="2400"/>
              <a:t>х</a:t>
            </a:r>
            <a:r>
              <a:rPr lang="en-US" altLang="ru-RU" sz="2400"/>
              <a:t> </a:t>
            </a:r>
            <a:r>
              <a:rPr lang="en-US" altLang="en-US" sz="2400"/>
              <a:t>годов</a:t>
            </a:r>
            <a:r>
              <a:rPr lang="en-US" altLang="ru-RU" sz="2400"/>
              <a:t> </a:t>
            </a:r>
            <a:r>
              <a:rPr lang="en-US" altLang="en-US" sz="2400"/>
              <a:t>обучался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Промышленной</a:t>
            </a:r>
            <a:r>
              <a:rPr lang="en-US" altLang="ru-RU" sz="2400"/>
              <a:t> </a:t>
            </a:r>
            <a:r>
              <a:rPr lang="en-US" altLang="en-US" sz="2400"/>
              <a:t>академии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Москве</a:t>
            </a:r>
            <a:r>
              <a:rPr lang="en-US" altLang="ru-RU" sz="2400"/>
              <a:t>. </a:t>
            </a:r>
            <a:r>
              <a:rPr lang="en-US" altLang="en-US" sz="2400"/>
              <a:t>Там</a:t>
            </a:r>
            <a:r>
              <a:rPr lang="en-US" altLang="ru-RU" sz="2400"/>
              <a:t> </a:t>
            </a:r>
            <a:r>
              <a:rPr lang="en-US" altLang="en-US" sz="2400"/>
              <a:t>познакомился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наладил</a:t>
            </a:r>
            <a:r>
              <a:rPr lang="en-US" altLang="ru-RU" sz="2400"/>
              <a:t> </a:t>
            </a:r>
            <a:r>
              <a:rPr lang="en-US" altLang="en-US" sz="2400"/>
              <a:t>хорошие</a:t>
            </a:r>
            <a:r>
              <a:rPr lang="en-US" altLang="ru-RU" sz="2400"/>
              <a:t> </a:t>
            </a:r>
            <a:r>
              <a:rPr lang="en-US" altLang="en-US" sz="2400"/>
              <a:t>отношения</a:t>
            </a:r>
            <a:r>
              <a:rPr lang="en-US" altLang="ru-RU" sz="2400"/>
              <a:t> </a:t>
            </a:r>
            <a:r>
              <a:rPr lang="en-US" altLang="en-US" sz="2400"/>
              <a:t>с</a:t>
            </a:r>
            <a:r>
              <a:rPr lang="en-US" altLang="ru-RU" sz="2400"/>
              <a:t> </a:t>
            </a:r>
            <a:r>
              <a:rPr lang="en-US" altLang="en-US" sz="2400"/>
              <a:t>Надеждой</a:t>
            </a:r>
            <a:r>
              <a:rPr lang="en-US" altLang="ru-RU" sz="2400"/>
              <a:t> </a:t>
            </a:r>
            <a:r>
              <a:rPr lang="en-US" altLang="en-US" sz="2400"/>
              <a:t>Аллилуевой</a:t>
            </a:r>
            <a:r>
              <a:rPr lang="en-US" altLang="ru-RU" sz="2400"/>
              <a:t>, </a:t>
            </a:r>
            <a:r>
              <a:rPr lang="en-US" altLang="en-US" sz="2400"/>
              <a:t>женой</a:t>
            </a:r>
            <a:r>
              <a:rPr lang="en-US" altLang="ru-RU" sz="2400"/>
              <a:t> </a:t>
            </a:r>
            <a:r>
              <a:rPr lang="en-US" altLang="en-US" sz="2400"/>
              <a:t>Сталина</a:t>
            </a:r>
            <a:r>
              <a:rPr lang="en-US" altLang="ru-RU" sz="2400"/>
              <a:t>.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этой</a:t>
            </a:r>
            <a:r>
              <a:rPr lang="en-US" altLang="ru-RU" sz="2400"/>
              <a:t> </a:t>
            </a:r>
            <a:r>
              <a:rPr lang="en-US" altLang="en-US" sz="2400"/>
              <a:t>же</a:t>
            </a:r>
            <a:r>
              <a:rPr lang="en-US" altLang="ru-RU" sz="2400"/>
              <a:t> </a:t>
            </a:r>
            <a:r>
              <a:rPr lang="en-US" altLang="en-US" sz="2400"/>
              <a:t>академии</a:t>
            </a:r>
            <a:r>
              <a:rPr lang="en-US" altLang="ru-RU" sz="2400"/>
              <a:t> </a:t>
            </a:r>
            <a:r>
              <a:rPr lang="en-US" altLang="en-US" sz="2400"/>
              <a:t>он</a:t>
            </a:r>
            <a:r>
              <a:rPr lang="en-US" altLang="ru-RU" sz="2400"/>
              <a:t> </a:t>
            </a:r>
            <a:r>
              <a:rPr lang="en-US" altLang="en-US" sz="2400"/>
              <a:t>провел</a:t>
            </a:r>
            <a:r>
              <a:rPr lang="en-US" altLang="ru-RU" sz="2400"/>
              <a:t> </a:t>
            </a:r>
            <a:r>
              <a:rPr lang="en-US" altLang="en-US" sz="2400"/>
              <a:t>партийную</a:t>
            </a:r>
            <a:r>
              <a:rPr lang="en-US" altLang="ru-RU" sz="2400"/>
              <a:t> </a:t>
            </a:r>
            <a:r>
              <a:rPr lang="en-US" altLang="en-US" sz="2400"/>
              <a:t>чистку</a:t>
            </a:r>
            <a:r>
              <a:rPr lang="en-US" altLang="ru-RU" sz="2400"/>
              <a:t>, </a:t>
            </a:r>
            <a:r>
              <a:rPr lang="en-US" altLang="en-US" sz="2400"/>
              <a:t>избравшись</a:t>
            </a:r>
            <a:r>
              <a:rPr lang="en-US" altLang="ru-RU" sz="2400"/>
              <a:t> </a:t>
            </a:r>
            <a:r>
              <a:rPr lang="en-US" altLang="en-US" sz="2400"/>
              <a:t>секретарем</a:t>
            </a:r>
            <a:r>
              <a:rPr lang="en-US" altLang="ru-RU" sz="2400"/>
              <a:t> </a:t>
            </a:r>
            <a:r>
              <a:rPr lang="en-US" altLang="en-US" sz="2400"/>
              <a:t>парткома</a:t>
            </a:r>
            <a:r>
              <a:rPr lang="en-US" altLang="ru-RU" sz="2400"/>
              <a:t>.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это</a:t>
            </a:r>
            <a:r>
              <a:rPr lang="en-US" altLang="ru-RU" sz="2400"/>
              <a:t> </a:t>
            </a:r>
            <a:r>
              <a:rPr lang="en-US" altLang="en-US" sz="2400"/>
              <a:t>время</a:t>
            </a:r>
            <a:r>
              <a:rPr lang="en-US" altLang="ru-RU" sz="2400"/>
              <a:t> </a:t>
            </a:r>
            <a:r>
              <a:rPr lang="en-US" altLang="en-US" sz="2400"/>
              <a:t>ему</a:t>
            </a:r>
            <a:r>
              <a:rPr lang="en-US" altLang="ru-RU" sz="2400"/>
              <a:t> </a:t>
            </a:r>
            <a:r>
              <a:rPr lang="en-US" altLang="en-US" sz="2400"/>
              <a:t>покровительствовал</a:t>
            </a:r>
            <a:r>
              <a:rPr lang="en-US" altLang="ru-RU" sz="2400"/>
              <a:t> </a:t>
            </a:r>
            <a:r>
              <a:rPr lang="en-US" altLang="en-US" sz="2400"/>
              <a:t>Лазарь</a:t>
            </a:r>
            <a:r>
              <a:rPr lang="en-US" altLang="ru-RU" sz="2400"/>
              <a:t> </a:t>
            </a:r>
            <a:r>
              <a:rPr lang="en-US" altLang="en-US" sz="2400"/>
              <a:t>Каганович</a:t>
            </a:r>
            <a:r>
              <a:rPr lang="en-US" altLang="ru-RU" sz="2400"/>
              <a:t>. </a:t>
            </a:r>
            <a:r>
              <a:rPr lang="en-US" altLang="en-US" sz="2400"/>
              <a:t>Далее</a:t>
            </a:r>
            <a:r>
              <a:rPr lang="en-US" altLang="ru-RU" sz="2400"/>
              <a:t> </a:t>
            </a:r>
            <a:r>
              <a:rPr lang="en-US" altLang="en-US" sz="2400"/>
              <a:t>их</a:t>
            </a:r>
            <a:r>
              <a:rPr lang="en-US" altLang="ru-RU" sz="2400"/>
              <a:t> </a:t>
            </a:r>
            <a:r>
              <a:rPr lang="en-US" altLang="en-US" sz="2400"/>
              <a:t>тандем</a:t>
            </a:r>
            <a:r>
              <a:rPr lang="en-US" altLang="ru-RU" sz="2400"/>
              <a:t> </a:t>
            </a:r>
            <a:r>
              <a:rPr lang="en-US" altLang="en-US" sz="2400"/>
              <a:t>продолжил</a:t>
            </a:r>
            <a:r>
              <a:rPr lang="en-US" altLang="ru-RU" sz="2400"/>
              <a:t> </a:t>
            </a:r>
            <a:r>
              <a:rPr lang="en-US" altLang="en-US" sz="2400"/>
              <a:t>работу</a:t>
            </a:r>
            <a:r>
              <a:rPr lang="en-US" altLang="ru-RU" sz="2400"/>
              <a:t>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выявлению</a:t>
            </a:r>
            <a:r>
              <a:rPr lang="en-US" altLang="ru-RU" sz="2400"/>
              <a:t> </a:t>
            </a:r>
            <a:r>
              <a:rPr lang="en-US" altLang="en-US" sz="2400"/>
              <a:t>антипартийных</a:t>
            </a:r>
            <a:r>
              <a:rPr lang="en-US" altLang="ru-RU" sz="2400"/>
              <a:t> </a:t>
            </a:r>
            <a:r>
              <a:rPr lang="en-US" altLang="en-US" sz="2400"/>
              <a:t>элементов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парткомах</a:t>
            </a:r>
            <a:r>
              <a:rPr lang="en-US" altLang="ru-RU" sz="2400"/>
              <a:t> </a:t>
            </a:r>
            <a:r>
              <a:rPr lang="en-US" altLang="en-US" sz="2400"/>
              <a:t>других</a:t>
            </a:r>
            <a:r>
              <a:rPr lang="en-US" altLang="ru-RU" sz="2400"/>
              <a:t> </a:t>
            </a:r>
            <a:r>
              <a:rPr lang="en-US" altLang="en-US" sz="2400"/>
              <a:t>организаций</a:t>
            </a:r>
            <a:r>
              <a:rPr lang="en-US" altLang="ru-RU" sz="2400"/>
              <a:t> </a:t>
            </a:r>
            <a:r>
              <a:rPr lang="en-US" altLang="en-US" sz="2400"/>
              <a:t>столицы</a:t>
            </a:r>
            <a:r>
              <a:rPr lang="en-US" altLang="ru-RU" sz="2400"/>
              <a:t>.</a:t>
            </a:r>
            <a:endParaRPr lang="en-US" altLang="ru-RU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67360" y="980440"/>
            <a:ext cx="8229600" cy="4525963"/>
          </a:xfrm>
        </p:spPr>
        <p:txBody>
          <a:bodyPr/>
          <a:p>
            <a:r>
              <a:rPr lang="en-US" altLang="ru-RU" sz="2400"/>
              <a:t>5. </a:t>
            </a:r>
            <a:r>
              <a:rPr lang="en-US" altLang="en-US" sz="2400"/>
              <a:t>У</a:t>
            </a:r>
            <a:r>
              <a:rPr lang="en-US" altLang="ru-RU" sz="2400"/>
              <a:t> </a:t>
            </a:r>
            <a:r>
              <a:rPr lang="en-US" altLang="en-US" sz="2400"/>
              <a:t>Хрущева</a:t>
            </a:r>
            <a:r>
              <a:rPr lang="en-US" altLang="ru-RU" sz="2400"/>
              <a:t> </a:t>
            </a:r>
            <a:r>
              <a:rPr lang="en-US" altLang="en-US" sz="2400"/>
              <a:t>помимо</a:t>
            </a:r>
            <a:r>
              <a:rPr lang="en-US" altLang="ru-RU" sz="2400"/>
              <a:t> </a:t>
            </a:r>
            <a:r>
              <a:rPr lang="en-US" altLang="en-US" sz="2400"/>
              <a:t>политических</a:t>
            </a:r>
            <a:r>
              <a:rPr lang="en-US" altLang="ru-RU" sz="2400"/>
              <a:t> </a:t>
            </a:r>
            <a:r>
              <a:rPr lang="en-US" altLang="en-US" sz="2400"/>
              <a:t>были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вполне</a:t>
            </a:r>
            <a:r>
              <a:rPr lang="en-US" altLang="ru-RU" sz="2400"/>
              <a:t> </a:t>
            </a:r>
            <a:r>
              <a:rPr lang="en-US" altLang="en-US" sz="2400"/>
              <a:t>личные</a:t>
            </a:r>
            <a:r>
              <a:rPr lang="en-US" altLang="ru-RU" sz="2400"/>
              <a:t> </a:t>
            </a:r>
            <a:r>
              <a:rPr lang="en-US" altLang="en-US" sz="2400"/>
              <a:t>причины</a:t>
            </a:r>
            <a:r>
              <a:rPr lang="en-US" altLang="ru-RU" sz="2400"/>
              <a:t> </a:t>
            </a:r>
            <a:r>
              <a:rPr lang="en-US" altLang="en-US" sz="2400"/>
              <a:t>осудить</a:t>
            </a:r>
            <a:r>
              <a:rPr lang="en-US" altLang="ru-RU" sz="2400"/>
              <a:t> </a:t>
            </a:r>
            <a:r>
              <a:rPr lang="en-US" altLang="en-US" sz="2400"/>
              <a:t>действия</a:t>
            </a:r>
            <a:r>
              <a:rPr lang="en-US" altLang="ru-RU" sz="2400"/>
              <a:t> </a:t>
            </a:r>
            <a:r>
              <a:rPr lang="en-US" altLang="en-US" sz="2400"/>
              <a:t>Сталина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начать</a:t>
            </a:r>
            <a:r>
              <a:rPr lang="en-US" altLang="ru-RU" sz="2400"/>
              <a:t> </a:t>
            </a:r>
            <a:r>
              <a:rPr lang="en-US" altLang="en-US" sz="2400"/>
              <a:t>процесс</a:t>
            </a:r>
            <a:r>
              <a:rPr lang="en-US" altLang="ru-RU" sz="2400"/>
              <a:t> </a:t>
            </a:r>
            <a:r>
              <a:rPr lang="en-US" altLang="en-US" sz="2400"/>
              <a:t>пересмотра</a:t>
            </a:r>
            <a:r>
              <a:rPr lang="en-US" altLang="ru-RU" sz="2400"/>
              <a:t> </a:t>
            </a:r>
            <a:r>
              <a:rPr lang="en-US" altLang="en-US" sz="2400"/>
              <a:t>дел</a:t>
            </a:r>
            <a:r>
              <a:rPr lang="en-US" altLang="ru-RU" sz="2400"/>
              <a:t> </a:t>
            </a:r>
            <a:r>
              <a:rPr lang="en-US" altLang="en-US" sz="2400"/>
              <a:t>репрессированных</a:t>
            </a:r>
            <a:r>
              <a:rPr lang="en-US" altLang="ru-RU" sz="2400"/>
              <a:t>. </a:t>
            </a:r>
            <a:r>
              <a:rPr lang="en-US" altLang="en-US" sz="2400"/>
              <a:t>Его</a:t>
            </a:r>
            <a:r>
              <a:rPr lang="en-US" altLang="ru-RU" sz="2400"/>
              <a:t> </a:t>
            </a:r>
            <a:r>
              <a:rPr lang="en-US" altLang="en-US" sz="2400"/>
              <a:t>самого</a:t>
            </a:r>
            <a:r>
              <a:rPr lang="en-US" altLang="ru-RU" sz="2400"/>
              <a:t> </a:t>
            </a:r>
            <a:r>
              <a:rPr lang="en-US" altLang="en-US" sz="2400"/>
              <a:t>опасные</a:t>
            </a:r>
            <a:r>
              <a:rPr lang="en-US" altLang="ru-RU" sz="2400"/>
              <a:t> 37-8 </a:t>
            </a:r>
            <a:r>
              <a:rPr lang="en-US" altLang="en-US" sz="2400"/>
              <a:t>года</a:t>
            </a:r>
            <a:r>
              <a:rPr lang="en-US" altLang="ru-RU" sz="2400"/>
              <a:t> </a:t>
            </a:r>
            <a:r>
              <a:rPr lang="en-US" altLang="en-US" sz="2400"/>
              <a:t>благополучно</a:t>
            </a:r>
            <a:r>
              <a:rPr lang="en-US" altLang="ru-RU" sz="2400"/>
              <a:t> </a:t>
            </a:r>
            <a:r>
              <a:rPr lang="en-US" altLang="en-US" sz="2400"/>
              <a:t>обошли</a:t>
            </a:r>
            <a:r>
              <a:rPr lang="en-US" altLang="ru-RU" sz="2400"/>
              <a:t>, </a:t>
            </a:r>
            <a:r>
              <a:rPr lang="en-US" altLang="en-US" sz="2400"/>
              <a:t>но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Войне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1943 </a:t>
            </a:r>
            <a:r>
              <a:rPr lang="en-US" altLang="en-US" sz="2400"/>
              <a:t>году</a:t>
            </a:r>
            <a:r>
              <a:rPr lang="en-US" altLang="ru-RU" sz="2400"/>
              <a:t> </a:t>
            </a:r>
            <a:r>
              <a:rPr lang="en-US" altLang="en-US" sz="2400"/>
              <a:t>погиб</a:t>
            </a:r>
            <a:r>
              <a:rPr lang="en-US" altLang="ru-RU" sz="2400"/>
              <a:t> </a:t>
            </a:r>
            <a:r>
              <a:rPr lang="en-US" altLang="en-US" sz="2400"/>
              <a:t>его</a:t>
            </a:r>
            <a:r>
              <a:rPr lang="en-US" altLang="ru-RU" sz="2400"/>
              <a:t> </a:t>
            </a:r>
            <a:r>
              <a:rPr lang="en-US" altLang="en-US" sz="2400"/>
              <a:t>родной</a:t>
            </a:r>
            <a:r>
              <a:rPr lang="en-US" altLang="ru-RU" sz="2400"/>
              <a:t> </a:t>
            </a:r>
            <a:r>
              <a:rPr lang="en-US" altLang="en-US" sz="2400"/>
              <a:t>старший</a:t>
            </a:r>
            <a:r>
              <a:rPr lang="en-US" altLang="ru-RU" sz="2400"/>
              <a:t> </a:t>
            </a:r>
            <a:r>
              <a:rPr lang="en-US" altLang="en-US" sz="2400"/>
              <a:t>сын</a:t>
            </a:r>
            <a:r>
              <a:rPr lang="en-US" altLang="ru-RU" sz="2400"/>
              <a:t> </a:t>
            </a:r>
            <a:r>
              <a:rPr lang="en-US" altLang="en-US" sz="2400"/>
              <a:t>Леонид</a:t>
            </a:r>
            <a:r>
              <a:rPr lang="en-US" altLang="ru-RU" sz="2400"/>
              <a:t>, </a:t>
            </a:r>
            <a:r>
              <a:rPr lang="en-US" altLang="en-US" sz="2400"/>
              <a:t>военный</a:t>
            </a:r>
            <a:r>
              <a:rPr lang="en-US" altLang="ru-RU" sz="2400"/>
              <a:t> </a:t>
            </a:r>
            <a:r>
              <a:rPr lang="en-US" altLang="en-US" sz="2400"/>
              <a:t>летчик</a:t>
            </a:r>
            <a:r>
              <a:rPr lang="en-US" altLang="ru-RU" sz="2400"/>
              <a:t>.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тут</a:t>
            </a:r>
            <a:r>
              <a:rPr lang="en-US" altLang="ru-RU" sz="2400"/>
              <a:t> </a:t>
            </a:r>
            <a:r>
              <a:rPr lang="en-US" altLang="en-US" sz="2400"/>
              <a:t>убитый</a:t>
            </a:r>
            <a:r>
              <a:rPr lang="en-US" altLang="ru-RU" sz="2400"/>
              <a:t> </a:t>
            </a:r>
            <a:r>
              <a:rPr lang="en-US" altLang="en-US" sz="2400"/>
              <a:t>горем</a:t>
            </a:r>
            <a:r>
              <a:rPr lang="en-US" altLang="ru-RU" sz="2400"/>
              <a:t> </a:t>
            </a:r>
            <a:r>
              <a:rPr lang="en-US" altLang="en-US" sz="2400"/>
              <a:t>Никита</a:t>
            </a:r>
            <a:r>
              <a:rPr lang="en-US" altLang="ru-RU" sz="2400"/>
              <a:t> </a:t>
            </a:r>
            <a:r>
              <a:rPr lang="en-US" altLang="en-US" sz="2400"/>
              <a:t>Сергеевич</a:t>
            </a:r>
            <a:r>
              <a:rPr lang="en-US" altLang="ru-RU" sz="2400"/>
              <a:t> </a:t>
            </a:r>
            <a:r>
              <a:rPr lang="en-US" altLang="en-US" sz="2400"/>
              <a:t>узнает</a:t>
            </a:r>
            <a:r>
              <a:rPr lang="en-US" altLang="ru-RU" sz="2400"/>
              <a:t>, </a:t>
            </a:r>
            <a:r>
              <a:rPr lang="en-US" altLang="en-US" sz="2400"/>
              <a:t>что</a:t>
            </a:r>
            <a:r>
              <a:rPr lang="en-US" altLang="ru-RU" sz="2400"/>
              <a:t> </a:t>
            </a:r>
            <a:r>
              <a:rPr lang="en-US" altLang="en-US" sz="2400"/>
              <a:t>арестована</a:t>
            </a:r>
            <a:r>
              <a:rPr lang="en-US" altLang="ru-RU" sz="2400"/>
              <a:t> </a:t>
            </a:r>
            <a:r>
              <a:rPr lang="en-US" altLang="en-US" sz="2400"/>
              <a:t>вдова</a:t>
            </a:r>
            <a:r>
              <a:rPr lang="en-US" altLang="ru-RU" sz="2400"/>
              <a:t> </a:t>
            </a:r>
            <a:r>
              <a:rPr lang="en-US" altLang="en-US" sz="2400"/>
              <a:t>Леонида</a:t>
            </a:r>
            <a:r>
              <a:rPr lang="en-US" altLang="ru-RU" sz="2400"/>
              <a:t>. </a:t>
            </a:r>
            <a:r>
              <a:rPr lang="en-US" altLang="en-US" sz="2400"/>
              <a:t>Любовь</a:t>
            </a:r>
            <a:r>
              <a:rPr lang="en-US" altLang="ru-RU" sz="2400"/>
              <a:t> </a:t>
            </a:r>
            <a:r>
              <a:rPr lang="en-US" altLang="en-US" sz="2400"/>
              <a:t>Сизых</a:t>
            </a:r>
            <a:r>
              <a:rPr lang="en-US" altLang="ru-RU" sz="2400"/>
              <a:t> </a:t>
            </a:r>
            <a:r>
              <a:rPr lang="en-US" altLang="en-US" sz="2400"/>
              <a:t>была</a:t>
            </a:r>
            <a:r>
              <a:rPr lang="en-US" altLang="ru-RU" sz="2400"/>
              <a:t> </a:t>
            </a:r>
            <a:r>
              <a:rPr lang="en-US" altLang="en-US" sz="2400"/>
              <a:t>обвинена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шпионаже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отправлена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лагеря</a:t>
            </a:r>
            <a:r>
              <a:rPr lang="en-US" altLang="ru-RU" sz="2400"/>
              <a:t>. </a:t>
            </a:r>
            <a:r>
              <a:rPr lang="en-US" altLang="en-US" sz="2400"/>
              <a:t>Она</a:t>
            </a:r>
            <a:r>
              <a:rPr lang="en-US" altLang="ru-RU" sz="2400"/>
              <a:t> </a:t>
            </a:r>
            <a:r>
              <a:rPr lang="en-US" altLang="en-US" sz="2400"/>
              <a:t>стойко</a:t>
            </a:r>
            <a:r>
              <a:rPr lang="en-US" altLang="ru-RU" sz="2400"/>
              <a:t> </a:t>
            </a:r>
            <a:r>
              <a:rPr lang="en-US" altLang="en-US" sz="2400"/>
              <a:t>вынесла</a:t>
            </a:r>
            <a:r>
              <a:rPr lang="en-US" altLang="ru-RU" sz="2400"/>
              <a:t> </a:t>
            </a:r>
            <a:r>
              <a:rPr lang="en-US" altLang="en-US" sz="2400"/>
              <a:t>все</a:t>
            </a:r>
            <a:r>
              <a:rPr lang="en-US" altLang="ru-RU" sz="2400"/>
              <a:t> </a:t>
            </a:r>
            <a:r>
              <a:rPr lang="en-US" altLang="en-US" sz="2400"/>
              <a:t>установленные</a:t>
            </a:r>
            <a:r>
              <a:rPr lang="en-US" altLang="ru-RU" sz="2400"/>
              <a:t> </a:t>
            </a:r>
            <a:r>
              <a:rPr lang="en-US" altLang="en-US" sz="2400"/>
              <a:t>ей</a:t>
            </a:r>
            <a:r>
              <a:rPr lang="en-US" altLang="ru-RU" sz="2400"/>
              <a:t> </a:t>
            </a:r>
            <a:r>
              <a:rPr lang="en-US" altLang="en-US" sz="2400"/>
              <a:t>пять</a:t>
            </a:r>
            <a:r>
              <a:rPr lang="en-US" altLang="ru-RU" sz="2400"/>
              <a:t> </a:t>
            </a:r>
            <a:r>
              <a:rPr lang="en-US" altLang="en-US" sz="2400"/>
              <a:t>лет</a:t>
            </a:r>
            <a:r>
              <a:rPr lang="en-US" altLang="ru-RU" sz="2400"/>
              <a:t>, </a:t>
            </a:r>
            <a:r>
              <a:rPr lang="en-US" altLang="en-US" sz="2400"/>
              <a:t>но</a:t>
            </a:r>
            <a:r>
              <a:rPr lang="en-US" altLang="ru-RU" sz="2400"/>
              <a:t> </a:t>
            </a:r>
            <a:r>
              <a:rPr lang="en-US" altLang="en-US" sz="2400"/>
              <a:t>потом</a:t>
            </a:r>
            <a:r>
              <a:rPr lang="en-US" altLang="ru-RU" sz="2400"/>
              <a:t> </a:t>
            </a:r>
            <a:r>
              <a:rPr lang="en-US" altLang="en-US" sz="2400"/>
              <a:t>еще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была</a:t>
            </a:r>
            <a:r>
              <a:rPr lang="en-US" altLang="ru-RU" sz="2400"/>
              <a:t> </a:t>
            </a:r>
            <a:r>
              <a:rPr lang="en-US" altLang="en-US" sz="2400"/>
              <a:t>отправлена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ссылку</a:t>
            </a:r>
            <a:r>
              <a:rPr lang="en-US" altLang="ru-RU" sz="2400"/>
              <a:t>. </a:t>
            </a:r>
            <a:r>
              <a:rPr lang="en-US" altLang="en-US" sz="2400"/>
              <a:t>Освободил</a:t>
            </a:r>
            <a:r>
              <a:rPr lang="en-US" altLang="ru-RU" sz="2400"/>
              <a:t> </a:t>
            </a:r>
            <a:r>
              <a:rPr lang="en-US" altLang="en-US" sz="2400"/>
              <a:t>ее</a:t>
            </a:r>
            <a:r>
              <a:rPr lang="en-US" altLang="ru-RU" sz="2400"/>
              <a:t> </a:t>
            </a:r>
            <a:r>
              <a:rPr lang="en-US" altLang="en-US" sz="2400"/>
              <a:t>полностью</a:t>
            </a:r>
            <a:r>
              <a:rPr lang="en-US" altLang="ru-RU" sz="2400"/>
              <a:t> </a:t>
            </a:r>
            <a:r>
              <a:rPr lang="en-US" altLang="en-US" sz="2400"/>
              <a:t>уже</a:t>
            </a:r>
            <a:r>
              <a:rPr lang="en-US" altLang="ru-RU" sz="2400"/>
              <a:t> </a:t>
            </a:r>
            <a:r>
              <a:rPr lang="en-US" altLang="en-US" sz="2400"/>
              <a:t>сам</a:t>
            </a:r>
            <a:r>
              <a:rPr lang="en-US" altLang="ru-RU" sz="2400"/>
              <a:t> </a:t>
            </a:r>
            <a:r>
              <a:rPr lang="en-US" altLang="en-US" sz="2400"/>
              <a:t>Хрущев</a:t>
            </a:r>
            <a:r>
              <a:rPr lang="en-US" altLang="ru-RU" sz="2400"/>
              <a:t>, </a:t>
            </a:r>
            <a:r>
              <a:rPr lang="en-US" altLang="en-US" sz="2400"/>
              <a:t>став</a:t>
            </a:r>
            <a:r>
              <a:rPr lang="en-US" altLang="ru-RU" sz="2400"/>
              <a:t> </a:t>
            </a:r>
            <a:r>
              <a:rPr lang="en-US" altLang="en-US" sz="2400"/>
              <a:t>главой</a:t>
            </a:r>
            <a:r>
              <a:rPr lang="en-US" altLang="ru-RU" sz="2400"/>
              <a:t> </a:t>
            </a:r>
            <a:r>
              <a:rPr lang="en-US" altLang="en-US" sz="2400"/>
              <a:t>государства</a:t>
            </a:r>
            <a:r>
              <a:rPr lang="en-US" altLang="ru-RU" sz="2400"/>
              <a:t>. </a:t>
            </a:r>
            <a:r>
              <a:rPr lang="en-US" altLang="en-US" sz="2400"/>
              <a:t>Внучка</a:t>
            </a:r>
            <a:r>
              <a:rPr lang="en-US" altLang="ru-RU" sz="2400"/>
              <a:t> </a:t>
            </a:r>
            <a:r>
              <a:rPr lang="en-US" altLang="en-US" sz="2400"/>
              <a:t>все</a:t>
            </a:r>
            <a:r>
              <a:rPr lang="en-US" altLang="ru-RU" sz="2400"/>
              <a:t> </a:t>
            </a:r>
            <a:r>
              <a:rPr lang="en-US" altLang="en-US" sz="2400"/>
              <a:t>эти</a:t>
            </a:r>
            <a:r>
              <a:rPr lang="en-US" altLang="ru-RU" sz="2400"/>
              <a:t> </a:t>
            </a:r>
            <a:r>
              <a:rPr lang="en-US" altLang="en-US" sz="2400"/>
              <a:t>годы</a:t>
            </a:r>
            <a:r>
              <a:rPr lang="en-US" altLang="ru-RU" sz="2400"/>
              <a:t> </a:t>
            </a:r>
            <a:r>
              <a:rPr lang="en-US" altLang="en-US" sz="2400"/>
              <a:t>жила</a:t>
            </a:r>
            <a:r>
              <a:rPr lang="en-US" altLang="ru-RU" sz="2400"/>
              <a:t> </a:t>
            </a:r>
            <a:r>
              <a:rPr lang="en-US" altLang="en-US" sz="2400"/>
              <a:t>у</a:t>
            </a:r>
            <a:r>
              <a:rPr lang="en-US" altLang="ru-RU" sz="2400"/>
              <a:t> </a:t>
            </a:r>
            <a:r>
              <a:rPr lang="en-US" altLang="en-US" sz="2400"/>
              <a:t>самого</a:t>
            </a:r>
            <a:r>
              <a:rPr lang="en-US" altLang="ru-RU" sz="2400"/>
              <a:t> </a:t>
            </a:r>
            <a:r>
              <a:rPr lang="en-US" altLang="en-US" sz="2400"/>
              <a:t>Никиты</a:t>
            </a:r>
            <a:r>
              <a:rPr lang="en-US" altLang="ru-RU" sz="2400"/>
              <a:t> </a:t>
            </a:r>
            <a:r>
              <a:rPr lang="en-US" altLang="en-US" sz="2400"/>
              <a:t>Сергеевича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даже</a:t>
            </a:r>
            <a:r>
              <a:rPr lang="en-US" altLang="ru-RU" sz="2400"/>
              <a:t> </a:t>
            </a:r>
            <a:r>
              <a:rPr lang="en-US" altLang="en-US" sz="2400"/>
              <a:t>называла</a:t>
            </a:r>
            <a:r>
              <a:rPr lang="en-US" altLang="ru-RU" sz="2400"/>
              <a:t> </a:t>
            </a:r>
            <a:r>
              <a:rPr lang="en-US" altLang="en-US" sz="2400"/>
              <a:t>его</a:t>
            </a:r>
            <a:r>
              <a:rPr lang="en-US" altLang="ru-RU" sz="2400"/>
              <a:t> </a:t>
            </a:r>
            <a:r>
              <a:rPr lang="en-US" altLang="en-US" sz="2400"/>
              <a:t>папой</a:t>
            </a:r>
            <a:r>
              <a:rPr lang="en-US" altLang="ru-RU" sz="2400"/>
              <a:t>.</a:t>
            </a:r>
            <a:endParaRPr lang="en-US" altLang="ru-RU" sz="2400"/>
          </a:p>
          <a:p>
            <a:endParaRPr lang="en-US" altLang="ru-RU" sz="2400"/>
          </a:p>
          <a:p>
            <a:endParaRPr lang="en-US" altLang="ru-RU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67005" y="332740"/>
            <a:ext cx="8906510" cy="4526280"/>
          </a:xfrm>
        </p:spPr>
        <p:txBody>
          <a:bodyPr/>
          <a:p>
            <a:r>
              <a:rPr lang="en-US" altLang="ru-RU" sz="1800"/>
              <a:t>6. </a:t>
            </a:r>
            <a:r>
              <a:rPr lang="en-US" altLang="en-US" sz="1800"/>
              <a:t>Эпоху</a:t>
            </a:r>
            <a:r>
              <a:rPr lang="en-US" altLang="ru-RU" sz="1800"/>
              <a:t> </a:t>
            </a:r>
            <a:r>
              <a:rPr lang="en-US" altLang="en-US" sz="1800"/>
              <a:t>Хрущева</a:t>
            </a:r>
            <a:r>
              <a:rPr lang="en-US" altLang="ru-RU" sz="1800"/>
              <a:t> </a:t>
            </a:r>
            <a:r>
              <a:rPr lang="en-US" altLang="en-US" sz="1800"/>
              <a:t>принято</a:t>
            </a:r>
            <a:r>
              <a:rPr lang="en-US" altLang="ru-RU" sz="1800"/>
              <a:t> </a:t>
            </a:r>
            <a:r>
              <a:rPr lang="en-US" altLang="en-US" sz="1800"/>
              <a:t>критиковать</a:t>
            </a:r>
            <a:r>
              <a:rPr lang="en-US" altLang="ru-RU" sz="1800"/>
              <a:t> </a:t>
            </a:r>
            <a:r>
              <a:rPr lang="en-US" altLang="en-US" sz="1800"/>
              <a:t>за</a:t>
            </a:r>
            <a:r>
              <a:rPr lang="en-US" altLang="ru-RU" sz="1800"/>
              <a:t> </a:t>
            </a:r>
            <a:r>
              <a:rPr lang="en-US" altLang="en-US" sz="1800"/>
              <a:t>многое</a:t>
            </a:r>
            <a:r>
              <a:rPr lang="en-US" altLang="ru-RU" sz="1800"/>
              <a:t>, </a:t>
            </a:r>
            <a:r>
              <a:rPr lang="en-US" altLang="en-US" sz="1800"/>
              <a:t>но</a:t>
            </a:r>
            <a:r>
              <a:rPr lang="en-US" altLang="ru-RU" sz="1800"/>
              <a:t> </a:t>
            </a:r>
            <a:r>
              <a:rPr lang="en-US" altLang="en-US" sz="1800"/>
              <a:t>факты</a:t>
            </a:r>
            <a:r>
              <a:rPr lang="en-US" altLang="ru-RU" sz="1800"/>
              <a:t> </a:t>
            </a:r>
            <a:r>
              <a:rPr lang="en-US" altLang="en-US" sz="1800"/>
              <a:t>говорят</a:t>
            </a:r>
            <a:r>
              <a:rPr lang="en-US" altLang="ru-RU" sz="1800"/>
              <a:t> </a:t>
            </a:r>
            <a:r>
              <a:rPr lang="en-US" altLang="en-US" sz="1800"/>
              <a:t>за</a:t>
            </a:r>
            <a:r>
              <a:rPr lang="en-US" altLang="ru-RU" sz="1800"/>
              <a:t> </a:t>
            </a:r>
            <a:r>
              <a:rPr lang="en-US" altLang="en-US" sz="1800"/>
              <a:t>себя</a:t>
            </a:r>
            <a:r>
              <a:rPr lang="en-US" altLang="ru-RU" sz="1800"/>
              <a:t>: </a:t>
            </a:r>
            <a:r>
              <a:rPr lang="en-US" altLang="en-US" sz="1800"/>
              <a:t>реабилитация</a:t>
            </a:r>
            <a:r>
              <a:rPr lang="en-US" altLang="ru-RU" sz="1800"/>
              <a:t> </a:t>
            </a:r>
            <a:r>
              <a:rPr lang="en-US" altLang="en-US" sz="1800"/>
              <a:t>жертв</a:t>
            </a:r>
            <a:r>
              <a:rPr lang="en-US" altLang="ru-RU" sz="1800"/>
              <a:t> </a:t>
            </a:r>
            <a:r>
              <a:rPr lang="en-US" altLang="en-US" sz="1800"/>
              <a:t>репрессий</a:t>
            </a:r>
            <a:r>
              <a:rPr lang="en-US" altLang="ru-RU" sz="1800"/>
              <a:t>, </a:t>
            </a:r>
            <a:r>
              <a:rPr lang="en-US" altLang="en-US" sz="1800"/>
              <a:t>недопущение</a:t>
            </a:r>
            <a:r>
              <a:rPr lang="en-US" altLang="ru-RU" sz="1800"/>
              <a:t> </a:t>
            </a:r>
            <a:r>
              <a:rPr lang="en-US" altLang="en-US" sz="1800"/>
              <a:t>ядерной</a:t>
            </a:r>
            <a:r>
              <a:rPr lang="en-US" altLang="ru-RU" sz="1800"/>
              <a:t> </a:t>
            </a:r>
            <a:r>
              <a:rPr lang="en-US" altLang="en-US" sz="1800"/>
              <a:t>войны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перезагрузка</a:t>
            </a:r>
            <a:r>
              <a:rPr lang="en-US" altLang="ru-RU" sz="1800"/>
              <a:t> </a:t>
            </a:r>
            <a:r>
              <a:rPr lang="en-US" altLang="en-US" sz="1800"/>
              <a:t>отношений</a:t>
            </a:r>
            <a:r>
              <a:rPr lang="en-US" altLang="ru-RU" sz="1800"/>
              <a:t> </a:t>
            </a:r>
            <a:r>
              <a:rPr lang="en-US" altLang="en-US" sz="1800"/>
              <a:t>с</a:t>
            </a:r>
            <a:r>
              <a:rPr lang="en-US" altLang="ru-RU" sz="1800"/>
              <a:t> </a:t>
            </a:r>
            <a:r>
              <a:rPr lang="en-US" altLang="en-US" sz="1800"/>
              <a:t>США</a:t>
            </a:r>
            <a:r>
              <a:rPr lang="en-US" altLang="ru-RU" sz="1800"/>
              <a:t>, </a:t>
            </a:r>
            <a:r>
              <a:rPr lang="en-US" altLang="en-US" sz="1800"/>
              <a:t>первый</a:t>
            </a:r>
            <a:r>
              <a:rPr lang="en-US" altLang="ru-RU" sz="1800"/>
              <a:t> </a:t>
            </a:r>
            <a:r>
              <a:rPr lang="en-US" altLang="en-US" sz="1800"/>
              <a:t>спутник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мире</a:t>
            </a:r>
            <a:r>
              <a:rPr lang="en-US" altLang="ru-RU" sz="1800"/>
              <a:t>, </a:t>
            </a:r>
            <a:r>
              <a:rPr lang="en-US" altLang="en-US" sz="1800"/>
              <a:t>первый</a:t>
            </a:r>
            <a:r>
              <a:rPr lang="en-US" altLang="ru-RU" sz="1800"/>
              <a:t> </a:t>
            </a:r>
            <a:r>
              <a:rPr lang="en-US" altLang="en-US" sz="1800"/>
              <a:t>человек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космосе</a:t>
            </a:r>
            <a:r>
              <a:rPr lang="en-US" altLang="ru-RU" sz="1800"/>
              <a:t>, </a:t>
            </a:r>
            <a:r>
              <a:rPr lang="en-US" altLang="en-US" sz="1800"/>
              <a:t>освоение</a:t>
            </a:r>
            <a:r>
              <a:rPr lang="en-US" altLang="ru-RU" sz="1800"/>
              <a:t> </a:t>
            </a:r>
            <a:r>
              <a:rPr lang="en-US" altLang="en-US" sz="1800"/>
              <a:t>целинных</a:t>
            </a:r>
            <a:r>
              <a:rPr lang="en-US" altLang="ru-RU" sz="1800"/>
              <a:t> </a:t>
            </a:r>
            <a:r>
              <a:rPr lang="en-US" altLang="en-US" sz="1800"/>
              <a:t>земель</a:t>
            </a:r>
            <a:r>
              <a:rPr lang="en-US" altLang="ru-RU" sz="1800"/>
              <a:t>, </a:t>
            </a:r>
            <a:r>
              <a:rPr lang="en-US" altLang="en-US" sz="1800"/>
              <a:t>массовое</a:t>
            </a:r>
            <a:r>
              <a:rPr lang="en-US" altLang="ru-RU" sz="1800"/>
              <a:t> </a:t>
            </a:r>
            <a:r>
              <a:rPr lang="en-US" altLang="en-US" sz="1800"/>
              <a:t>жилое</a:t>
            </a:r>
            <a:r>
              <a:rPr lang="en-US" altLang="ru-RU" sz="1800"/>
              <a:t> </a:t>
            </a:r>
            <a:r>
              <a:rPr lang="en-US" altLang="en-US" sz="1800"/>
              <a:t>строительство</a:t>
            </a:r>
            <a:r>
              <a:rPr lang="en-US" altLang="ru-RU" sz="1800"/>
              <a:t>,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результате</a:t>
            </a:r>
            <a:r>
              <a:rPr lang="en-US" altLang="ru-RU" sz="1800"/>
              <a:t> </a:t>
            </a:r>
            <a:r>
              <a:rPr lang="en-US" altLang="en-US" sz="1800"/>
              <a:t>которого</a:t>
            </a:r>
            <a:r>
              <a:rPr lang="en-US" altLang="ru-RU" sz="1800"/>
              <a:t> </a:t>
            </a:r>
            <a:r>
              <a:rPr lang="en-US" altLang="en-US" sz="1800"/>
              <a:t>отдельные</a:t>
            </a:r>
            <a:r>
              <a:rPr lang="en-US" altLang="ru-RU" sz="1800"/>
              <a:t> </a:t>
            </a:r>
            <a:r>
              <a:rPr lang="en-US" altLang="en-US" sz="1800"/>
              <a:t>квартиры</a:t>
            </a:r>
            <a:r>
              <a:rPr lang="en-US" altLang="ru-RU" sz="1800"/>
              <a:t> </a:t>
            </a:r>
            <a:r>
              <a:rPr lang="en-US" altLang="en-US" sz="1800"/>
              <a:t>получили</a:t>
            </a:r>
            <a:r>
              <a:rPr lang="en-US" altLang="ru-RU" sz="1800"/>
              <a:t> </a:t>
            </a:r>
            <a:r>
              <a:rPr lang="en-US" altLang="en-US" sz="1800"/>
              <a:t>десятки</a:t>
            </a:r>
            <a:r>
              <a:rPr lang="en-US" altLang="ru-RU" sz="1800"/>
              <a:t> </a:t>
            </a:r>
            <a:r>
              <a:rPr lang="en-US" altLang="en-US" sz="1800"/>
              <a:t>тысяч</a:t>
            </a:r>
            <a:r>
              <a:rPr lang="en-US" altLang="ru-RU" sz="1800"/>
              <a:t> </a:t>
            </a:r>
            <a:r>
              <a:rPr lang="en-US" altLang="en-US" sz="1800"/>
              <a:t>человек</a:t>
            </a:r>
            <a:r>
              <a:rPr lang="en-US" altLang="ru-RU" sz="1800"/>
              <a:t> (</a:t>
            </a:r>
            <a:r>
              <a:rPr lang="en-US" altLang="en-US" sz="1800"/>
              <a:t>пусть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"</a:t>
            </a:r>
            <a:r>
              <a:rPr lang="en-US" altLang="en-US" sz="1800"/>
              <a:t>хрущевки</a:t>
            </a:r>
            <a:r>
              <a:rPr lang="en-US" altLang="ru-RU" sz="1800"/>
              <a:t>", </a:t>
            </a:r>
            <a:r>
              <a:rPr lang="en-US" altLang="en-US" sz="1800"/>
              <a:t>но</a:t>
            </a:r>
            <a:r>
              <a:rPr lang="en-US" altLang="ru-RU" sz="1800"/>
              <a:t> </a:t>
            </a:r>
            <a:r>
              <a:rPr lang="en-US" altLang="en-US" sz="1800"/>
              <a:t>это</a:t>
            </a:r>
            <a:r>
              <a:rPr lang="en-US" altLang="ru-RU" sz="1800"/>
              <a:t> </a:t>
            </a:r>
            <a:r>
              <a:rPr lang="en-US" altLang="en-US" sz="1800"/>
              <a:t>уже</a:t>
            </a:r>
            <a:r>
              <a:rPr lang="en-US" altLang="ru-RU" sz="1800"/>
              <a:t> </a:t>
            </a:r>
            <a:r>
              <a:rPr lang="en-US" altLang="en-US" sz="1800"/>
              <a:t>не</a:t>
            </a:r>
            <a:r>
              <a:rPr lang="en-US" altLang="ru-RU" sz="1800"/>
              <a:t> </a:t>
            </a:r>
            <a:r>
              <a:rPr lang="en-US" altLang="en-US" sz="1800"/>
              <a:t>барак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не</a:t>
            </a:r>
            <a:r>
              <a:rPr lang="en-US" altLang="ru-RU" sz="1800"/>
              <a:t> </a:t>
            </a:r>
            <a:r>
              <a:rPr lang="en-US" altLang="en-US" sz="1800"/>
              <a:t>комната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комунналке</a:t>
            </a:r>
            <a:r>
              <a:rPr lang="en-US" altLang="ru-RU" sz="1800"/>
              <a:t>). </a:t>
            </a:r>
            <a:r>
              <a:rPr lang="en-US" altLang="en-US" sz="1800"/>
              <a:t>Первая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мире</a:t>
            </a:r>
            <a:r>
              <a:rPr lang="en-US" altLang="ru-RU" sz="1800"/>
              <a:t> </a:t>
            </a:r>
            <a:r>
              <a:rPr lang="en-US" altLang="en-US" sz="1800"/>
              <a:t>Атомная</a:t>
            </a:r>
            <a:r>
              <a:rPr lang="en-US" altLang="ru-RU" sz="1800"/>
              <a:t> </a:t>
            </a:r>
            <a:r>
              <a:rPr lang="en-US" altLang="en-US" sz="1800"/>
              <a:t>электростанция</a:t>
            </a:r>
            <a:r>
              <a:rPr lang="en-US" altLang="ru-RU" sz="1800"/>
              <a:t>. </a:t>
            </a:r>
            <a:r>
              <a:rPr lang="en-US" altLang="en-US" sz="1800"/>
              <a:t>Братская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Красноярская</a:t>
            </a:r>
            <a:r>
              <a:rPr lang="en-US" altLang="ru-RU" sz="1800"/>
              <a:t> </a:t>
            </a:r>
            <a:r>
              <a:rPr lang="en-US" altLang="en-US" sz="1800"/>
              <a:t>ГЭС</a:t>
            </a:r>
            <a:r>
              <a:rPr lang="en-US" altLang="ru-RU" sz="1800"/>
              <a:t>. </a:t>
            </a:r>
            <a:r>
              <a:rPr lang="en-US" altLang="en-US" sz="1800"/>
              <a:t>Активное</a:t>
            </a:r>
            <a:r>
              <a:rPr lang="en-US" altLang="ru-RU" sz="1800"/>
              <a:t> </a:t>
            </a:r>
            <a:r>
              <a:rPr lang="en-US" altLang="en-US" sz="1800"/>
              <a:t>освоение</a:t>
            </a:r>
            <a:r>
              <a:rPr lang="en-US" altLang="ru-RU" sz="1800"/>
              <a:t> </a:t>
            </a:r>
            <a:r>
              <a:rPr lang="en-US" altLang="en-US" sz="1800"/>
              <a:t>Севера</a:t>
            </a:r>
            <a:r>
              <a:rPr lang="en-US" altLang="ru-RU" sz="1800"/>
              <a:t>. </a:t>
            </a:r>
            <a:r>
              <a:rPr lang="en-US" altLang="en-US" sz="1800"/>
              <a:t>Внедрена</a:t>
            </a:r>
            <a:r>
              <a:rPr lang="en-US" altLang="ru-RU" sz="1800"/>
              <a:t> </a:t>
            </a:r>
            <a:r>
              <a:rPr lang="en-US" altLang="en-US" sz="1800"/>
              <a:t>система</a:t>
            </a:r>
            <a:r>
              <a:rPr lang="en-US" altLang="ru-RU" sz="1800"/>
              <a:t> </a:t>
            </a:r>
            <a:r>
              <a:rPr lang="en-US" altLang="en-US" sz="1800"/>
              <a:t>профтехучилищ</a:t>
            </a:r>
            <a:r>
              <a:rPr lang="en-US" altLang="ru-RU" sz="1800"/>
              <a:t> </a:t>
            </a:r>
            <a:r>
              <a:rPr lang="en-US" altLang="en-US" sz="1800"/>
              <a:t>по</a:t>
            </a:r>
            <a:r>
              <a:rPr lang="en-US" altLang="ru-RU" sz="1800"/>
              <a:t> </a:t>
            </a:r>
            <a:r>
              <a:rPr lang="en-US" altLang="en-US" sz="1800"/>
              <a:t>всей</a:t>
            </a:r>
            <a:r>
              <a:rPr lang="en-US" altLang="ru-RU" sz="1800"/>
              <a:t> </a:t>
            </a:r>
            <a:r>
              <a:rPr lang="en-US" altLang="en-US" sz="1800"/>
              <a:t>стране</a:t>
            </a:r>
            <a:r>
              <a:rPr lang="en-US" altLang="ru-RU" sz="1800"/>
              <a:t>.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это</a:t>
            </a:r>
            <a:r>
              <a:rPr lang="en-US" altLang="ru-RU" sz="1800"/>
              <a:t> </a:t>
            </a:r>
            <a:r>
              <a:rPr lang="en-US" altLang="en-US" sz="1800"/>
              <a:t>еще</a:t>
            </a:r>
            <a:r>
              <a:rPr lang="en-US" altLang="ru-RU" sz="1800"/>
              <a:t> </a:t>
            </a:r>
            <a:r>
              <a:rPr lang="en-US" altLang="en-US" sz="1800"/>
              <a:t>не</a:t>
            </a:r>
            <a:r>
              <a:rPr lang="en-US" altLang="ru-RU" sz="1800"/>
              <a:t> </a:t>
            </a:r>
            <a:r>
              <a:rPr lang="en-US" altLang="en-US" sz="1800"/>
              <a:t>исчерпывающий</a:t>
            </a:r>
            <a:r>
              <a:rPr lang="en-US" altLang="ru-RU" sz="1800"/>
              <a:t> </a:t>
            </a:r>
            <a:r>
              <a:rPr lang="en-US" altLang="en-US" sz="1800"/>
              <a:t>список</a:t>
            </a:r>
            <a:r>
              <a:rPr lang="en-US" altLang="ru-RU" sz="1800"/>
              <a:t> </a:t>
            </a:r>
            <a:r>
              <a:rPr lang="en-US" altLang="en-US" sz="1800"/>
              <a:t>всего</a:t>
            </a:r>
            <a:r>
              <a:rPr lang="en-US" altLang="ru-RU" sz="1800"/>
              <a:t> </a:t>
            </a:r>
            <a:r>
              <a:rPr lang="en-US" altLang="en-US" sz="1800"/>
              <a:t>того</a:t>
            </a:r>
            <a:r>
              <a:rPr lang="en-US" altLang="ru-RU" sz="1800"/>
              <a:t>, </a:t>
            </a:r>
            <a:r>
              <a:rPr lang="en-US" altLang="en-US" sz="1800"/>
              <a:t>что</a:t>
            </a:r>
            <a:r>
              <a:rPr lang="en-US" altLang="ru-RU" sz="1800"/>
              <a:t> </a:t>
            </a:r>
            <a:r>
              <a:rPr lang="en-US" altLang="en-US" sz="1800"/>
              <a:t>случилось</a:t>
            </a:r>
            <a:r>
              <a:rPr lang="en-US" altLang="ru-RU" sz="1800"/>
              <a:t> </a:t>
            </a:r>
            <a:r>
              <a:rPr lang="en-US" altLang="en-US" sz="1800"/>
              <a:t>хорошего</a:t>
            </a:r>
            <a:r>
              <a:rPr lang="en-US" altLang="ru-RU" sz="1800"/>
              <a:t> </a:t>
            </a:r>
            <a:r>
              <a:rPr lang="en-US" altLang="en-US" sz="1800"/>
              <a:t>за</a:t>
            </a:r>
            <a:r>
              <a:rPr lang="en-US" altLang="ru-RU" sz="1800"/>
              <a:t> 11 </a:t>
            </a:r>
            <a:r>
              <a:rPr lang="en-US" altLang="en-US" sz="1800"/>
              <a:t>лет</a:t>
            </a:r>
            <a:r>
              <a:rPr lang="en-US" altLang="ru-RU" sz="1800"/>
              <a:t> </a:t>
            </a:r>
            <a:r>
              <a:rPr lang="en-US" altLang="en-US" sz="1800"/>
              <a:t>правления</a:t>
            </a:r>
            <a:r>
              <a:rPr lang="en-US" altLang="ru-RU" sz="1800"/>
              <a:t>.</a:t>
            </a:r>
            <a:endParaRPr lang="en-US" altLang="ru-RU" sz="1800"/>
          </a:p>
          <a:p>
            <a:endParaRPr lang="en-US" altLang="ru-RU" sz="1800"/>
          </a:p>
          <a:p>
            <a:r>
              <a:rPr lang="en-US" altLang="ru-RU" sz="1800"/>
              <a:t>7. 17 </a:t>
            </a:r>
            <a:r>
              <a:rPr lang="en-US" altLang="en-US" sz="1800"/>
              <a:t>сентября</a:t>
            </a:r>
            <a:r>
              <a:rPr lang="en-US" altLang="ru-RU" sz="1800"/>
              <a:t> 1955 </a:t>
            </a:r>
            <a:r>
              <a:rPr lang="en-US" altLang="en-US" sz="1800"/>
              <a:t>года</a:t>
            </a:r>
            <a:r>
              <a:rPr lang="en-US" altLang="ru-RU" sz="1800"/>
              <a:t> </a:t>
            </a:r>
            <a:r>
              <a:rPr lang="en-US" altLang="en-US" sz="1800"/>
              <a:t>был</a:t>
            </a:r>
            <a:r>
              <a:rPr lang="en-US" altLang="ru-RU" sz="1800"/>
              <a:t> </a:t>
            </a:r>
            <a:r>
              <a:rPr lang="en-US" altLang="en-US" sz="1800"/>
              <a:t>принят</a:t>
            </a:r>
            <a:r>
              <a:rPr lang="en-US" altLang="ru-RU" sz="1800"/>
              <a:t> </a:t>
            </a:r>
            <a:r>
              <a:rPr lang="en-US" altLang="en-US" sz="1800"/>
              <a:t>Указ</a:t>
            </a:r>
            <a:r>
              <a:rPr lang="en-US" altLang="ru-RU" sz="1800"/>
              <a:t> "</a:t>
            </a:r>
            <a:r>
              <a:rPr lang="en-US" altLang="en-US" sz="1800"/>
              <a:t>Об</a:t>
            </a:r>
            <a:r>
              <a:rPr lang="en-US" altLang="ru-RU" sz="1800"/>
              <a:t> </a:t>
            </a:r>
            <a:r>
              <a:rPr lang="en-US" altLang="en-US" sz="1800"/>
              <a:t>амнистии</a:t>
            </a:r>
            <a:r>
              <a:rPr lang="en-US" altLang="ru-RU" sz="1800"/>
              <a:t> </a:t>
            </a:r>
            <a:r>
              <a:rPr lang="en-US" altLang="en-US" sz="1800"/>
              <a:t>советских</a:t>
            </a:r>
            <a:r>
              <a:rPr lang="en-US" altLang="ru-RU" sz="1800"/>
              <a:t> </a:t>
            </a:r>
            <a:r>
              <a:rPr lang="en-US" altLang="en-US" sz="1800"/>
              <a:t>граждан</a:t>
            </a:r>
            <a:r>
              <a:rPr lang="en-US" altLang="ru-RU" sz="1800"/>
              <a:t>, </a:t>
            </a:r>
            <a:r>
              <a:rPr lang="en-US" altLang="en-US" sz="1800"/>
              <a:t>сотрудничавших</a:t>
            </a:r>
            <a:r>
              <a:rPr lang="en-US" altLang="ru-RU" sz="1800"/>
              <a:t> </a:t>
            </a:r>
            <a:r>
              <a:rPr lang="en-US" altLang="en-US" sz="1800"/>
              <a:t>с</a:t>
            </a:r>
            <a:r>
              <a:rPr lang="en-US" altLang="ru-RU" sz="1800"/>
              <a:t> </a:t>
            </a:r>
            <a:r>
              <a:rPr lang="en-US" altLang="en-US" sz="1800"/>
              <a:t>оккупантами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период</a:t>
            </a:r>
            <a:r>
              <a:rPr lang="en-US" altLang="ru-RU" sz="1800"/>
              <a:t> </a:t>
            </a:r>
            <a:r>
              <a:rPr lang="en-US" altLang="en-US" sz="1800"/>
              <a:t>Великой</a:t>
            </a:r>
            <a:r>
              <a:rPr lang="en-US" altLang="ru-RU" sz="1800"/>
              <a:t> </a:t>
            </a:r>
            <a:r>
              <a:rPr lang="en-US" altLang="en-US" sz="1800"/>
              <a:t>Отечественной</a:t>
            </a:r>
            <a:r>
              <a:rPr lang="en-US" altLang="ru-RU" sz="1800"/>
              <a:t> </a:t>
            </a:r>
            <a:r>
              <a:rPr lang="en-US" altLang="en-US" sz="1800"/>
              <a:t>войны</a:t>
            </a:r>
            <a:r>
              <a:rPr lang="en-US" altLang="ru-RU" sz="1800"/>
              <a:t> 1941—1945 </a:t>
            </a:r>
            <a:r>
              <a:rPr lang="en-US" altLang="en-US" sz="1800"/>
              <a:t>гг</a:t>
            </a:r>
            <a:r>
              <a:rPr lang="en-US" altLang="ru-RU" sz="1800"/>
              <a:t>.". </a:t>
            </a:r>
            <a:r>
              <a:rPr lang="en-US" altLang="en-US" sz="1800"/>
              <a:t>Он</a:t>
            </a:r>
            <a:r>
              <a:rPr lang="en-US" altLang="ru-RU" sz="1800"/>
              <a:t> </a:t>
            </a:r>
            <a:r>
              <a:rPr lang="en-US" altLang="en-US" sz="1800"/>
              <a:t>содержал</a:t>
            </a:r>
            <a:r>
              <a:rPr lang="en-US" altLang="ru-RU" sz="1800"/>
              <a:t> </a:t>
            </a:r>
            <a:r>
              <a:rPr lang="en-US" altLang="en-US" sz="1800"/>
              <a:t>такие</a:t>
            </a:r>
            <a:r>
              <a:rPr lang="en-US" altLang="ru-RU" sz="1800"/>
              <a:t> </a:t>
            </a:r>
            <a:r>
              <a:rPr lang="en-US" altLang="en-US" sz="1800"/>
              <a:t>пункты</a:t>
            </a:r>
            <a:r>
              <a:rPr lang="en-US" altLang="ru-RU" sz="1800"/>
              <a:t>: "</a:t>
            </a:r>
            <a:r>
              <a:rPr lang="en-US" altLang="en-US" sz="1800"/>
              <a:t>освободить</a:t>
            </a:r>
            <a:r>
              <a:rPr lang="en-US" altLang="ru-RU" sz="1800"/>
              <a:t> </a:t>
            </a:r>
            <a:r>
              <a:rPr lang="en-US" altLang="en-US" sz="1800"/>
              <a:t>из</a:t>
            </a:r>
            <a:r>
              <a:rPr lang="en-US" altLang="ru-RU" sz="1800"/>
              <a:t> </a:t>
            </a:r>
            <a:r>
              <a:rPr lang="en-US" altLang="en-US" sz="1800"/>
              <a:t>мест</a:t>
            </a:r>
            <a:r>
              <a:rPr lang="en-US" altLang="ru-RU" sz="1800"/>
              <a:t> </a:t>
            </a:r>
            <a:r>
              <a:rPr lang="en-US" altLang="en-US" sz="1800"/>
              <a:t>заключения</a:t>
            </a:r>
            <a:r>
              <a:rPr lang="en-US" altLang="ru-RU" sz="1800"/>
              <a:t> </a:t>
            </a:r>
            <a:r>
              <a:rPr lang="en-US" altLang="en-US" sz="1800"/>
              <a:t>независимо</a:t>
            </a:r>
            <a:r>
              <a:rPr lang="en-US" altLang="ru-RU" sz="1800"/>
              <a:t> </a:t>
            </a:r>
            <a:r>
              <a:rPr lang="en-US" altLang="en-US" sz="1800"/>
              <a:t>от</a:t>
            </a:r>
            <a:r>
              <a:rPr lang="en-US" altLang="ru-RU" sz="1800"/>
              <a:t> </a:t>
            </a:r>
            <a:r>
              <a:rPr lang="en-US" altLang="en-US" sz="1800"/>
              <a:t>срока</a:t>
            </a:r>
            <a:r>
              <a:rPr lang="en-US" altLang="ru-RU" sz="1800"/>
              <a:t> </a:t>
            </a:r>
            <a:r>
              <a:rPr lang="en-US" altLang="en-US" sz="1800"/>
              <a:t>наказания</a:t>
            </a:r>
            <a:r>
              <a:rPr lang="en-US" altLang="ru-RU" sz="1800"/>
              <a:t> </a:t>
            </a:r>
            <a:r>
              <a:rPr lang="en-US" altLang="en-US" sz="1800"/>
              <a:t>лиц</a:t>
            </a:r>
            <a:r>
              <a:rPr lang="en-US" altLang="ru-RU" sz="1800"/>
              <a:t>, </a:t>
            </a:r>
            <a:r>
              <a:rPr lang="en-US" altLang="en-US" sz="1800"/>
              <a:t>осужденных</a:t>
            </a:r>
            <a:r>
              <a:rPr lang="en-US" altLang="ru-RU" sz="1800"/>
              <a:t> </a:t>
            </a:r>
            <a:r>
              <a:rPr lang="en-US" altLang="en-US" sz="1800"/>
              <a:t>за</a:t>
            </a:r>
            <a:r>
              <a:rPr lang="en-US" altLang="ru-RU" sz="1800"/>
              <a:t> </a:t>
            </a:r>
            <a:r>
              <a:rPr lang="en-US" altLang="en-US" sz="1800"/>
              <a:t>службу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немецкой</a:t>
            </a:r>
            <a:r>
              <a:rPr lang="en-US" altLang="ru-RU" sz="1800"/>
              <a:t> </a:t>
            </a:r>
            <a:r>
              <a:rPr lang="en-US" altLang="en-US" sz="1800"/>
              <a:t>армии</a:t>
            </a:r>
            <a:r>
              <a:rPr lang="en-US" altLang="ru-RU" sz="1800"/>
              <a:t>, </a:t>
            </a:r>
            <a:r>
              <a:rPr lang="en-US" altLang="en-US" sz="1800"/>
              <a:t>полиции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специальных</a:t>
            </a:r>
            <a:r>
              <a:rPr lang="en-US" altLang="ru-RU" sz="1800"/>
              <a:t> </a:t>
            </a:r>
            <a:r>
              <a:rPr lang="en-US" altLang="en-US" sz="1800"/>
              <a:t>немецких</a:t>
            </a:r>
            <a:r>
              <a:rPr lang="en-US" altLang="ru-RU" sz="1800"/>
              <a:t> </a:t>
            </a:r>
            <a:r>
              <a:rPr lang="en-US" altLang="en-US" sz="1800"/>
              <a:t>формированиях</a:t>
            </a:r>
            <a:r>
              <a:rPr lang="en-US" altLang="ru-RU" sz="1800"/>
              <a:t>", </a:t>
            </a:r>
            <a:r>
              <a:rPr lang="en-US" altLang="en-US" sz="1800"/>
              <a:t>с</a:t>
            </a:r>
            <a:r>
              <a:rPr lang="en-US" altLang="ru-RU" sz="1800"/>
              <a:t> </a:t>
            </a:r>
            <a:r>
              <a:rPr lang="en-US" altLang="en-US" sz="1800"/>
              <a:t>них</a:t>
            </a:r>
            <a:r>
              <a:rPr lang="en-US" altLang="ru-RU" sz="1800"/>
              <a:t> </a:t>
            </a:r>
            <a:r>
              <a:rPr lang="en-US" altLang="en-US" sz="1800"/>
              <a:t>также</a:t>
            </a:r>
            <a:r>
              <a:rPr lang="en-US" altLang="ru-RU" sz="1800"/>
              <a:t> </a:t>
            </a:r>
            <a:r>
              <a:rPr lang="en-US" altLang="en-US" sz="1800"/>
              <a:t>снималась</a:t>
            </a:r>
            <a:r>
              <a:rPr lang="en-US" altLang="ru-RU" sz="1800"/>
              <a:t> </a:t>
            </a:r>
            <a:r>
              <a:rPr lang="en-US" altLang="en-US" sz="1800"/>
              <a:t>судимость</a:t>
            </a:r>
            <a:r>
              <a:rPr lang="en-US" altLang="ru-RU" sz="1800"/>
              <a:t>. </a:t>
            </a:r>
            <a:r>
              <a:rPr lang="en-US" altLang="en-US" sz="1800"/>
              <a:t>Фактически</a:t>
            </a:r>
            <a:r>
              <a:rPr lang="en-US" altLang="ru-RU" sz="1800"/>
              <a:t> </a:t>
            </a:r>
            <a:r>
              <a:rPr lang="en-US" altLang="en-US" sz="1800"/>
              <a:t>люди</a:t>
            </a:r>
            <a:r>
              <a:rPr lang="en-US" altLang="ru-RU" sz="1800"/>
              <a:t> </a:t>
            </a:r>
            <a:r>
              <a:rPr lang="en-US" altLang="en-US" sz="1800"/>
              <a:t>после</a:t>
            </a:r>
            <a:r>
              <a:rPr lang="en-US" altLang="ru-RU" sz="1800"/>
              <a:t> </a:t>
            </a:r>
            <a:r>
              <a:rPr lang="en-US" altLang="en-US" sz="1800"/>
              <a:t>службы</a:t>
            </a:r>
            <a:r>
              <a:rPr lang="en-US" altLang="ru-RU" sz="1800"/>
              <a:t> </a:t>
            </a:r>
            <a:r>
              <a:rPr lang="en-US" altLang="en-US" sz="1800"/>
              <a:t>полицаями</a:t>
            </a:r>
            <a:r>
              <a:rPr lang="en-US" altLang="ru-RU" sz="1800"/>
              <a:t> </a:t>
            </a:r>
            <a:r>
              <a:rPr lang="en-US" altLang="en-US" sz="1800"/>
              <a:t>у</a:t>
            </a:r>
            <a:r>
              <a:rPr lang="en-US" altLang="ru-RU" sz="1800"/>
              <a:t> </a:t>
            </a:r>
            <a:r>
              <a:rPr lang="en-US" altLang="en-US" sz="1800"/>
              <a:t>оккупантов</a:t>
            </a:r>
            <a:r>
              <a:rPr lang="en-US" altLang="ru-RU" sz="1800"/>
              <a:t> </a:t>
            </a:r>
            <a:r>
              <a:rPr lang="en-US" altLang="en-US" sz="1800"/>
              <a:t>могли</a:t>
            </a:r>
            <a:r>
              <a:rPr lang="en-US" altLang="ru-RU" sz="1800"/>
              <a:t> </a:t>
            </a:r>
            <a:r>
              <a:rPr lang="en-US" altLang="en-US" sz="1800"/>
              <a:t>поступать</a:t>
            </a:r>
            <a:r>
              <a:rPr lang="en-US" altLang="ru-RU" sz="1800"/>
              <a:t> </a:t>
            </a:r>
            <a:r>
              <a:rPr lang="en-US" altLang="en-US" sz="1800"/>
              <a:t>на</a:t>
            </a:r>
            <a:r>
              <a:rPr lang="en-US" altLang="ru-RU" sz="1800"/>
              <a:t> </a:t>
            </a:r>
            <a:r>
              <a:rPr lang="en-US" altLang="en-US" sz="1800"/>
              <a:t>любую</a:t>
            </a:r>
            <a:r>
              <a:rPr lang="en-US" altLang="ru-RU" sz="1800"/>
              <a:t> </a:t>
            </a:r>
            <a:r>
              <a:rPr lang="en-US" altLang="en-US" sz="1800"/>
              <a:t>работу</a:t>
            </a:r>
            <a:r>
              <a:rPr lang="en-US" altLang="ru-RU" sz="1800"/>
              <a:t> - </a:t>
            </a:r>
            <a:r>
              <a:rPr lang="en-US" altLang="en-US" sz="1800"/>
              <a:t>хоть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школу</a:t>
            </a:r>
            <a:r>
              <a:rPr lang="en-US" altLang="ru-RU" sz="1800"/>
              <a:t> </a:t>
            </a:r>
            <a:r>
              <a:rPr lang="en-US" altLang="en-US" sz="1800"/>
              <a:t>к</a:t>
            </a:r>
            <a:r>
              <a:rPr lang="en-US" altLang="ru-RU" sz="1800"/>
              <a:t> </a:t>
            </a:r>
            <a:r>
              <a:rPr lang="en-US" altLang="en-US" sz="1800"/>
              <a:t>детям</a:t>
            </a:r>
            <a:r>
              <a:rPr lang="en-US" altLang="ru-RU" sz="1800"/>
              <a:t>, </a:t>
            </a:r>
            <a:r>
              <a:rPr lang="en-US" altLang="en-US" sz="1800"/>
              <a:t>хоть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журналисты</a:t>
            </a:r>
            <a:r>
              <a:rPr lang="en-US" altLang="ru-RU" sz="1800"/>
              <a:t>, </a:t>
            </a:r>
            <a:r>
              <a:rPr lang="en-US" altLang="en-US" sz="1800"/>
              <a:t>писатели</a:t>
            </a:r>
            <a:r>
              <a:rPr lang="en-US" altLang="ru-RU" sz="1800"/>
              <a:t>, </a:t>
            </a:r>
            <a:r>
              <a:rPr lang="en-US" altLang="en-US" sz="1800"/>
              <a:t>хоть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политику</a:t>
            </a:r>
            <a:r>
              <a:rPr lang="en-US" altLang="ru-RU" sz="1800"/>
              <a:t>. </a:t>
            </a:r>
            <a:r>
              <a:rPr lang="en-US" altLang="en-US" sz="1800"/>
              <a:t>Конечно</a:t>
            </a:r>
            <a:r>
              <a:rPr lang="en-US" altLang="ru-RU" sz="1800"/>
              <a:t>, </a:t>
            </a:r>
            <a:r>
              <a:rPr lang="en-US" altLang="en-US" sz="1800"/>
              <a:t>была</a:t>
            </a:r>
            <a:r>
              <a:rPr lang="en-US" altLang="ru-RU" sz="1800"/>
              <a:t> </a:t>
            </a:r>
            <a:r>
              <a:rPr lang="en-US" altLang="en-US" sz="1800"/>
              <a:t>оговорка</a:t>
            </a:r>
            <a:r>
              <a:rPr lang="en-US" altLang="ru-RU" sz="1800"/>
              <a:t>, </a:t>
            </a:r>
            <a:r>
              <a:rPr lang="en-US" altLang="en-US" sz="1800"/>
              <a:t>что</a:t>
            </a:r>
            <a:r>
              <a:rPr lang="en-US" altLang="ru-RU" sz="1800"/>
              <a:t> </a:t>
            </a:r>
            <a:r>
              <a:rPr lang="en-US" altLang="en-US" sz="1800"/>
              <a:t>амнистия</a:t>
            </a:r>
            <a:r>
              <a:rPr lang="en-US" altLang="ru-RU" sz="1800"/>
              <a:t> </a:t>
            </a:r>
            <a:r>
              <a:rPr lang="en-US" altLang="en-US" sz="1800"/>
              <a:t>не</a:t>
            </a:r>
            <a:r>
              <a:rPr lang="en-US" altLang="ru-RU" sz="1800"/>
              <a:t> </a:t>
            </a:r>
            <a:r>
              <a:rPr lang="en-US" altLang="en-US" sz="1800"/>
              <a:t>применяется</a:t>
            </a:r>
            <a:r>
              <a:rPr lang="en-US" altLang="ru-RU" sz="1800"/>
              <a:t> </a:t>
            </a:r>
            <a:r>
              <a:rPr lang="en-US" altLang="en-US" sz="1800"/>
              <a:t>к</a:t>
            </a:r>
            <a:r>
              <a:rPr lang="en-US" altLang="ru-RU" sz="1800"/>
              <a:t> "</a:t>
            </a:r>
            <a:r>
              <a:rPr lang="en-US" altLang="en-US" sz="1800"/>
              <a:t>карателям</a:t>
            </a:r>
            <a:r>
              <a:rPr lang="en-US" altLang="ru-RU" sz="1800"/>
              <a:t>, </a:t>
            </a:r>
            <a:r>
              <a:rPr lang="en-US" altLang="en-US" sz="1800"/>
              <a:t>осужденным</a:t>
            </a:r>
            <a:r>
              <a:rPr lang="en-US" altLang="ru-RU" sz="1800"/>
              <a:t> </a:t>
            </a:r>
            <a:r>
              <a:rPr lang="en-US" altLang="en-US" sz="1800"/>
              <a:t>за</a:t>
            </a:r>
            <a:r>
              <a:rPr lang="en-US" altLang="ru-RU" sz="1800"/>
              <a:t> </a:t>
            </a:r>
            <a:r>
              <a:rPr lang="en-US" altLang="en-US" sz="1800"/>
              <a:t>убийства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истязания</a:t>
            </a:r>
            <a:r>
              <a:rPr lang="en-US" altLang="ru-RU" sz="1800"/>
              <a:t> </a:t>
            </a:r>
            <a:r>
              <a:rPr lang="en-US" altLang="en-US" sz="1800"/>
              <a:t>советских</a:t>
            </a:r>
            <a:r>
              <a:rPr lang="en-US" altLang="ru-RU" sz="1800"/>
              <a:t> </a:t>
            </a:r>
            <a:r>
              <a:rPr lang="en-US" altLang="en-US" sz="1800"/>
              <a:t>граждан</a:t>
            </a:r>
            <a:r>
              <a:rPr lang="en-US" altLang="ru-RU" sz="1800"/>
              <a:t>", </a:t>
            </a:r>
            <a:r>
              <a:rPr lang="en-US" altLang="en-US" sz="1800"/>
              <a:t>но</a:t>
            </a:r>
            <a:r>
              <a:rPr lang="en-US" altLang="ru-RU" sz="1800"/>
              <a:t> </a:t>
            </a:r>
            <a:r>
              <a:rPr lang="en-US" altLang="en-US" sz="1800"/>
              <a:t>это</a:t>
            </a:r>
            <a:r>
              <a:rPr lang="en-US" altLang="ru-RU" sz="1800"/>
              <a:t> </a:t>
            </a:r>
            <a:r>
              <a:rPr lang="en-US" altLang="en-US" sz="1800"/>
              <a:t>не</a:t>
            </a:r>
            <a:r>
              <a:rPr lang="en-US" altLang="ru-RU" sz="1800"/>
              <a:t> </a:t>
            </a:r>
            <a:r>
              <a:rPr lang="en-US" altLang="en-US" sz="1800"/>
              <a:t>избавило</a:t>
            </a:r>
            <a:r>
              <a:rPr lang="en-US" altLang="ru-RU" sz="1800"/>
              <a:t> </a:t>
            </a:r>
            <a:r>
              <a:rPr lang="en-US" altLang="en-US" sz="1800"/>
              <a:t>страну</a:t>
            </a:r>
            <a:r>
              <a:rPr lang="en-US" altLang="ru-RU" sz="1800"/>
              <a:t> </a:t>
            </a:r>
            <a:r>
              <a:rPr lang="en-US" altLang="en-US" sz="1800"/>
              <a:t>от</a:t>
            </a:r>
            <a:r>
              <a:rPr lang="en-US" altLang="ru-RU" sz="1800"/>
              <a:t> </a:t>
            </a:r>
            <a:r>
              <a:rPr lang="en-US" altLang="en-US" sz="1800"/>
              <a:t>внедрения</a:t>
            </a:r>
            <a:r>
              <a:rPr lang="en-US" altLang="ru-RU" sz="1800"/>
              <a:t> </a:t>
            </a:r>
            <a:r>
              <a:rPr lang="en-US" altLang="en-US" sz="1800"/>
              <a:t>пособников</a:t>
            </a:r>
            <a:r>
              <a:rPr lang="en-US" altLang="ru-RU" sz="1800"/>
              <a:t> </a:t>
            </a:r>
            <a:r>
              <a:rPr lang="en-US" altLang="en-US" sz="1800"/>
              <a:t>нацистов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советское</a:t>
            </a:r>
            <a:r>
              <a:rPr lang="en-US" altLang="ru-RU" sz="1800"/>
              <a:t> </a:t>
            </a:r>
            <a:r>
              <a:rPr lang="en-US" altLang="en-US" sz="1800"/>
              <a:t>общество</a:t>
            </a:r>
            <a:r>
              <a:rPr lang="en-US" altLang="ru-RU" sz="1800"/>
              <a:t>.</a:t>
            </a:r>
            <a:endParaRPr lang="en-US" altLang="ru-RU" sz="1800"/>
          </a:p>
          <a:p>
            <a:endParaRPr lang="en-US" altLang="ru-RU" sz="1800"/>
          </a:p>
          <a:p>
            <a:endParaRPr lang="en-US" altLang="ru-RU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908685"/>
            <a:ext cx="8229600" cy="4525963"/>
          </a:xfrm>
        </p:spPr>
        <p:txBody>
          <a:bodyPr/>
          <a:p>
            <a:r>
              <a:rPr lang="en-US" altLang="ru-RU" sz="2400"/>
              <a:t>8. </a:t>
            </a:r>
            <a:r>
              <a:rPr lang="en-US" altLang="en-US" sz="2400"/>
              <a:t>Политика</a:t>
            </a:r>
            <a:r>
              <a:rPr lang="en-US" altLang="ru-RU" sz="2400"/>
              <a:t> </a:t>
            </a:r>
            <a:r>
              <a:rPr lang="en-US" altLang="en-US" sz="2400"/>
              <a:t>Хрущева</a:t>
            </a:r>
            <a:r>
              <a:rPr lang="en-US" altLang="ru-RU" sz="2400"/>
              <a:t> </a:t>
            </a:r>
            <a:r>
              <a:rPr lang="en-US" altLang="en-US" sz="2400"/>
              <a:t>отличалась</a:t>
            </a:r>
            <a:r>
              <a:rPr lang="en-US" altLang="ru-RU" sz="2400"/>
              <a:t>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многим</a:t>
            </a:r>
            <a:r>
              <a:rPr lang="en-US" altLang="ru-RU" sz="2400"/>
              <a:t> </a:t>
            </a:r>
            <a:r>
              <a:rPr lang="en-US" altLang="en-US" sz="2400"/>
              <a:t>направлениям</a:t>
            </a:r>
            <a:r>
              <a:rPr lang="en-US" altLang="ru-RU" sz="2400"/>
              <a:t> </a:t>
            </a:r>
            <a:r>
              <a:rPr lang="en-US" altLang="en-US" sz="2400"/>
              <a:t>низким</a:t>
            </a:r>
            <a:r>
              <a:rPr lang="en-US" altLang="ru-RU" sz="2400"/>
              <a:t> </a:t>
            </a:r>
            <a:r>
              <a:rPr lang="en-US" altLang="en-US" sz="2400"/>
              <a:t>фокусом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экономическую</a:t>
            </a:r>
            <a:r>
              <a:rPr lang="en-US" altLang="ru-RU" sz="2400"/>
              <a:t> </a:t>
            </a:r>
            <a:r>
              <a:rPr lang="en-US" altLang="en-US" sz="2400"/>
              <a:t>эффективность</a:t>
            </a:r>
            <a:r>
              <a:rPr lang="en-US" altLang="ru-RU" sz="2400"/>
              <a:t>. </a:t>
            </a:r>
            <a:r>
              <a:rPr lang="en-US" altLang="en-US" sz="2400"/>
              <a:t>Те</a:t>
            </a:r>
            <a:r>
              <a:rPr lang="en-US" altLang="ru-RU" sz="2400"/>
              <a:t> </a:t>
            </a:r>
            <a:r>
              <a:rPr lang="en-US" altLang="en-US" sz="2400"/>
              <a:t>же</a:t>
            </a:r>
            <a:r>
              <a:rPr lang="en-US" altLang="ru-RU" sz="2400"/>
              <a:t> </a:t>
            </a:r>
            <a:r>
              <a:rPr lang="en-US" altLang="en-US" sz="2400"/>
              <a:t>целинные</a:t>
            </a:r>
            <a:r>
              <a:rPr lang="en-US" altLang="ru-RU" sz="2400"/>
              <a:t> </a:t>
            </a:r>
            <a:r>
              <a:rPr lang="en-US" altLang="en-US" sz="2400"/>
              <a:t>земли</a:t>
            </a:r>
            <a:r>
              <a:rPr lang="en-US" altLang="ru-RU" sz="2400"/>
              <a:t> </a:t>
            </a:r>
            <a:r>
              <a:rPr lang="en-US" altLang="en-US" sz="2400"/>
              <a:t>осваивались</a:t>
            </a:r>
            <a:r>
              <a:rPr lang="en-US" altLang="ru-RU" sz="2400"/>
              <a:t> </a:t>
            </a:r>
            <a:r>
              <a:rPr lang="en-US" altLang="en-US" sz="2400"/>
              <a:t>исключительно</a:t>
            </a:r>
            <a:r>
              <a:rPr lang="en-US" altLang="ru-RU" sz="2400"/>
              <a:t> </a:t>
            </a:r>
            <a:r>
              <a:rPr lang="en-US" altLang="en-US" sz="2400"/>
              <a:t>экстенсивными</a:t>
            </a:r>
            <a:r>
              <a:rPr lang="en-US" altLang="ru-RU" sz="2400"/>
              <a:t> </a:t>
            </a:r>
            <a:r>
              <a:rPr lang="en-US" altLang="en-US" sz="2400"/>
              <a:t>методами</a:t>
            </a:r>
            <a:r>
              <a:rPr lang="en-US" altLang="ru-RU" sz="2400"/>
              <a:t>, </a:t>
            </a:r>
            <a:r>
              <a:rPr lang="en-US" altLang="en-US" sz="2400"/>
              <a:t>рост</a:t>
            </a:r>
            <a:r>
              <a:rPr lang="en-US" altLang="ru-RU" sz="2400"/>
              <a:t> </a:t>
            </a:r>
            <a:r>
              <a:rPr lang="en-US" altLang="en-US" sz="2400"/>
              <a:t>урожая</a:t>
            </a:r>
            <a:r>
              <a:rPr lang="en-US" altLang="ru-RU" sz="2400"/>
              <a:t> </a:t>
            </a:r>
            <a:r>
              <a:rPr lang="en-US" altLang="en-US" sz="2400"/>
              <a:t>происходил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первую</a:t>
            </a:r>
            <a:r>
              <a:rPr lang="en-US" altLang="ru-RU" sz="2400"/>
              <a:t> </a:t>
            </a:r>
            <a:r>
              <a:rPr lang="en-US" altLang="en-US" sz="2400"/>
              <a:t>очередь</a:t>
            </a:r>
            <a:r>
              <a:rPr lang="en-US" altLang="ru-RU" sz="2400"/>
              <a:t> </a:t>
            </a:r>
            <a:r>
              <a:rPr lang="en-US" altLang="en-US" sz="2400"/>
              <a:t>за</a:t>
            </a:r>
            <a:r>
              <a:rPr lang="en-US" altLang="ru-RU" sz="2400"/>
              <a:t> </a:t>
            </a:r>
            <a:r>
              <a:rPr lang="en-US" altLang="en-US" sz="2400"/>
              <a:t>счет</a:t>
            </a:r>
            <a:r>
              <a:rPr lang="en-US" altLang="ru-RU" sz="2400"/>
              <a:t> </a:t>
            </a:r>
            <a:r>
              <a:rPr lang="en-US" altLang="en-US" sz="2400"/>
              <a:t>роста</a:t>
            </a:r>
            <a:r>
              <a:rPr lang="en-US" altLang="ru-RU" sz="2400"/>
              <a:t> </a:t>
            </a:r>
            <a:r>
              <a:rPr lang="en-US" altLang="en-US" sz="2400"/>
              <a:t>посевных</a:t>
            </a:r>
            <a:r>
              <a:rPr lang="en-US" altLang="ru-RU" sz="2400"/>
              <a:t> </a:t>
            </a:r>
            <a:r>
              <a:rPr lang="en-US" altLang="en-US" sz="2400"/>
              <a:t>площадей</a:t>
            </a:r>
            <a:r>
              <a:rPr lang="en-US" altLang="ru-RU" sz="2400"/>
              <a:t>, </a:t>
            </a:r>
            <a:r>
              <a:rPr lang="en-US" altLang="en-US" sz="2400"/>
              <a:t>как</a:t>
            </a:r>
            <a:r>
              <a:rPr lang="en-US" altLang="ru-RU" sz="2400"/>
              <a:t> </a:t>
            </a:r>
            <a:r>
              <a:rPr lang="en-US" altLang="en-US" sz="2400"/>
              <a:t>результат</a:t>
            </a:r>
            <a:r>
              <a:rPr lang="en-US" altLang="ru-RU" sz="2400"/>
              <a:t> - </a:t>
            </a:r>
            <a:r>
              <a:rPr lang="en-US" altLang="en-US" sz="2400"/>
              <a:t>снижения</a:t>
            </a:r>
            <a:r>
              <a:rPr lang="en-US" altLang="ru-RU" sz="2400"/>
              <a:t> </a:t>
            </a:r>
            <a:r>
              <a:rPr lang="en-US" altLang="en-US" sz="2400"/>
              <a:t>плодородности</a:t>
            </a:r>
            <a:r>
              <a:rPr lang="en-US" altLang="ru-RU" sz="2400"/>
              <a:t> </a:t>
            </a:r>
            <a:r>
              <a:rPr lang="en-US" altLang="en-US" sz="2400"/>
              <a:t>почв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краткосрочный</a:t>
            </a:r>
            <a:r>
              <a:rPr lang="en-US" altLang="ru-RU" sz="2400"/>
              <a:t> </a:t>
            </a:r>
            <a:r>
              <a:rPr lang="en-US" altLang="en-US" sz="2400"/>
              <a:t>эффект</a:t>
            </a:r>
            <a:r>
              <a:rPr lang="en-US" altLang="ru-RU" sz="2400"/>
              <a:t> </a:t>
            </a:r>
            <a:r>
              <a:rPr lang="en-US" altLang="en-US" sz="2400"/>
              <a:t>от</a:t>
            </a:r>
            <a:r>
              <a:rPr lang="en-US" altLang="ru-RU" sz="2400"/>
              <a:t> </a:t>
            </a:r>
            <a:r>
              <a:rPr lang="en-US" altLang="en-US" sz="2400"/>
              <a:t>освоения</a:t>
            </a:r>
            <a:r>
              <a:rPr lang="en-US" altLang="ru-RU" sz="2400"/>
              <a:t> </a:t>
            </a:r>
            <a:r>
              <a:rPr lang="en-US" altLang="en-US" sz="2400"/>
              <a:t>земель</a:t>
            </a:r>
            <a:r>
              <a:rPr lang="en-US" altLang="ru-RU" sz="2400"/>
              <a:t>. </a:t>
            </a:r>
            <a:r>
              <a:rPr lang="en-US" altLang="en-US" sz="2400"/>
              <a:t>К</a:t>
            </a:r>
            <a:r>
              <a:rPr lang="en-US" altLang="ru-RU" sz="2400"/>
              <a:t> </a:t>
            </a:r>
            <a:r>
              <a:rPr lang="en-US" altLang="en-US" sz="2400"/>
              <a:t>тому</a:t>
            </a:r>
            <a:r>
              <a:rPr lang="en-US" altLang="ru-RU" sz="2400"/>
              <a:t> </a:t>
            </a:r>
            <a:r>
              <a:rPr lang="en-US" altLang="en-US" sz="2400"/>
              <a:t>же</a:t>
            </a:r>
            <a:r>
              <a:rPr lang="en-US" altLang="ru-RU" sz="2400"/>
              <a:t> </a:t>
            </a:r>
            <a:r>
              <a:rPr lang="en-US" altLang="en-US" sz="2400"/>
              <a:t>реформы</a:t>
            </a:r>
            <a:r>
              <a:rPr lang="en-US" altLang="ru-RU" sz="2400"/>
              <a:t> </a:t>
            </a:r>
            <a:r>
              <a:rPr lang="en-US" altLang="en-US" sz="2400"/>
              <a:t>Хрущева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его</a:t>
            </a:r>
            <a:r>
              <a:rPr lang="en-US" altLang="ru-RU" sz="2400"/>
              <a:t> </a:t>
            </a:r>
            <a:r>
              <a:rPr lang="en-US" altLang="en-US" sz="2400"/>
              <a:t>попытки</a:t>
            </a:r>
            <a:r>
              <a:rPr lang="en-US" altLang="ru-RU" sz="2400"/>
              <a:t> </a:t>
            </a:r>
            <a:r>
              <a:rPr lang="en-US" altLang="en-US" sz="2400"/>
              <a:t>перестроить</a:t>
            </a:r>
            <a:r>
              <a:rPr lang="en-US" altLang="ru-RU" sz="2400"/>
              <a:t> </a:t>
            </a:r>
            <a:r>
              <a:rPr lang="en-US" altLang="en-US" sz="2400"/>
              <a:t>партийный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политический</a:t>
            </a:r>
            <a:r>
              <a:rPr lang="en-US" altLang="ru-RU" sz="2400"/>
              <a:t> </a:t>
            </a:r>
            <a:r>
              <a:rPr lang="en-US" altLang="en-US" sz="2400"/>
              <a:t>аппарат</a:t>
            </a:r>
            <a:r>
              <a:rPr lang="en-US" altLang="ru-RU" sz="2400"/>
              <a:t> </a:t>
            </a:r>
            <a:r>
              <a:rPr lang="en-US" altLang="en-US" sz="2400"/>
              <a:t>ознаменовался</a:t>
            </a:r>
            <a:r>
              <a:rPr lang="en-US" altLang="ru-RU" sz="2400"/>
              <a:t> </a:t>
            </a:r>
            <a:r>
              <a:rPr lang="en-US" altLang="en-US" sz="2400"/>
              <a:t>ростом</a:t>
            </a:r>
            <a:r>
              <a:rPr lang="en-US" altLang="ru-RU" sz="2400"/>
              <a:t> </a:t>
            </a:r>
            <a:r>
              <a:rPr lang="en-US" altLang="en-US" sz="2400"/>
              <a:t>бюрократии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несогласованности</a:t>
            </a:r>
            <a:r>
              <a:rPr lang="en-US" altLang="ru-RU" sz="2400"/>
              <a:t> </a:t>
            </a:r>
            <a:r>
              <a:rPr lang="en-US" altLang="en-US" sz="2400"/>
              <a:t>различных</a:t>
            </a:r>
            <a:r>
              <a:rPr lang="en-US" altLang="ru-RU" sz="2400"/>
              <a:t> </a:t>
            </a:r>
            <a:r>
              <a:rPr lang="en-US" altLang="en-US" sz="2400"/>
              <a:t>служб</a:t>
            </a:r>
            <a:r>
              <a:rPr lang="en-US" altLang="ru-RU" sz="2400"/>
              <a:t> </a:t>
            </a:r>
            <a:r>
              <a:rPr lang="en-US" altLang="en-US" sz="2400"/>
              <a:t>при</a:t>
            </a:r>
            <a:r>
              <a:rPr lang="en-US" altLang="ru-RU" sz="2400"/>
              <a:t> </a:t>
            </a:r>
            <a:r>
              <a:rPr lang="en-US" altLang="en-US" sz="2400"/>
              <a:t>выполнении</a:t>
            </a:r>
            <a:r>
              <a:rPr lang="en-US" altLang="ru-RU" sz="2400"/>
              <a:t> </a:t>
            </a:r>
            <a:r>
              <a:rPr lang="en-US" altLang="en-US" sz="2400"/>
              <a:t>задач</a:t>
            </a:r>
            <a:r>
              <a:rPr lang="en-US" altLang="ru-RU" sz="2400"/>
              <a:t>. </a:t>
            </a:r>
            <a:r>
              <a:rPr lang="en-US" altLang="en-US" sz="2400"/>
              <a:t>Важнейшей</a:t>
            </a:r>
            <a:r>
              <a:rPr lang="en-US" altLang="ru-RU" sz="2400"/>
              <a:t> </a:t>
            </a:r>
            <a:r>
              <a:rPr lang="en-US" altLang="en-US" sz="2400"/>
              <a:t>внешнеполитической</a:t>
            </a:r>
            <a:r>
              <a:rPr lang="en-US" altLang="ru-RU" sz="2400"/>
              <a:t> </a:t>
            </a:r>
            <a:r>
              <a:rPr lang="en-US" altLang="en-US" sz="2400"/>
              <a:t>неудачей</a:t>
            </a:r>
            <a:r>
              <a:rPr lang="en-US" altLang="ru-RU" sz="2400"/>
              <a:t> </a:t>
            </a:r>
            <a:r>
              <a:rPr lang="en-US" altLang="en-US" sz="2400"/>
              <a:t>Хрущева</a:t>
            </a:r>
            <a:r>
              <a:rPr lang="en-US" altLang="ru-RU" sz="2400"/>
              <a:t> </a:t>
            </a:r>
            <a:r>
              <a:rPr lang="en-US" altLang="en-US" sz="2400"/>
              <a:t>стал</a:t>
            </a:r>
            <a:r>
              <a:rPr lang="en-US" altLang="ru-RU" sz="2400"/>
              <a:t> </a:t>
            </a:r>
            <a:r>
              <a:rPr lang="en-US" altLang="en-US" sz="2400"/>
              <a:t>разрыв</a:t>
            </a:r>
            <a:r>
              <a:rPr lang="en-US" altLang="ru-RU" sz="2400"/>
              <a:t> </a:t>
            </a:r>
            <a:r>
              <a:rPr lang="en-US" altLang="en-US" sz="2400"/>
              <a:t>отношений</a:t>
            </a:r>
            <a:r>
              <a:rPr lang="en-US" altLang="ru-RU" sz="2400"/>
              <a:t> </a:t>
            </a:r>
            <a:r>
              <a:rPr lang="en-US" altLang="en-US" sz="2400"/>
              <a:t>с</a:t>
            </a:r>
            <a:r>
              <a:rPr lang="en-US" altLang="ru-RU" sz="2400"/>
              <a:t> </a:t>
            </a:r>
            <a:r>
              <a:rPr lang="en-US" altLang="en-US" sz="2400"/>
              <a:t>Китаем</a:t>
            </a:r>
            <a:r>
              <a:rPr lang="en-US" altLang="ru-RU" sz="2400"/>
              <a:t>, </a:t>
            </a:r>
            <a:r>
              <a:rPr lang="en-US" altLang="en-US" sz="2400"/>
              <a:t>что</a:t>
            </a:r>
            <a:r>
              <a:rPr lang="en-US" altLang="ru-RU" sz="2400"/>
              <a:t> </a:t>
            </a:r>
            <a:r>
              <a:rPr lang="en-US" altLang="en-US" sz="2400"/>
              <a:t>оказало</a:t>
            </a:r>
            <a:r>
              <a:rPr lang="en-US" altLang="ru-RU" sz="2400"/>
              <a:t> </a:t>
            </a:r>
            <a:r>
              <a:rPr lang="en-US" altLang="en-US" sz="2400"/>
              <a:t>влияние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влияние</a:t>
            </a:r>
            <a:r>
              <a:rPr lang="en-US" altLang="ru-RU" sz="2400"/>
              <a:t> </a:t>
            </a:r>
            <a:r>
              <a:rPr lang="en-US" altLang="en-US" sz="2400"/>
              <a:t>СССР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Востоке</a:t>
            </a:r>
            <a:r>
              <a:rPr lang="en-US" altLang="ru-RU" sz="2400"/>
              <a:t>,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экономические</a:t>
            </a:r>
            <a:r>
              <a:rPr lang="en-US" altLang="ru-RU" sz="2400"/>
              <a:t> </a:t>
            </a:r>
            <a:r>
              <a:rPr lang="en-US" altLang="en-US" sz="2400"/>
              <a:t>связи</a:t>
            </a:r>
            <a:r>
              <a:rPr lang="en-US" altLang="ru-RU" sz="2400"/>
              <a:t> </a:t>
            </a:r>
            <a:r>
              <a:rPr lang="en-US" altLang="en-US" sz="2400"/>
              <a:t>страны</a:t>
            </a:r>
            <a:r>
              <a:rPr lang="en-US" altLang="ru-RU" sz="2400"/>
              <a:t> </a:t>
            </a:r>
            <a:r>
              <a:rPr lang="en-US" altLang="en-US" sz="2400"/>
              <a:t>с</a:t>
            </a:r>
            <a:r>
              <a:rPr lang="en-US" altLang="ru-RU" sz="2400"/>
              <a:t> </a:t>
            </a:r>
            <a:r>
              <a:rPr lang="en-US" altLang="en-US" sz="2400"/>
              <a:t>регионом</a:t>
            </a:r>
            <a:r>
              <a:rPr lang="en-US" altLang="ru-RU" sz="2400"/>
              <a:t>.</a:t>
            </a:r>
            <a:endParaRPr lang="en-US" altLang="ru-RU" sz="2400"/>
          </a:p>
          <a:p>
            <a:endParaRPr lang="en-US" altLang="ru-RU" sz="2400"/>
          </a:p>
          <a:p>
            <a:endParaRPr lang="en-US" altLang="ru-RU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985"/>
            <a:ext cx="9143365" cy="68510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476885"/>
            <a:ext cx="8229600" cy="4525963"/>
          </a:xfrm>
        </p:spPr>
        <p:txBody>
          <a:bodyPr/>
          <a:p>
            <a:r>
              <a:rPr lang="en-US" altLang="ru-RU" sz="2800"/>
              <a:t>9. </a:t>
            </a:r>
            <a:r>
              <a:rPr lang="en-US" altLang="en-US" sz="2800"/>
              <a:t>Никита</a:t>
            </a:r>
            <a:r>
              <a:rPr lang="en-US" altLang="ru-RU" sz="2800"/>
              <a:t> </a:t>
            </a:r>
            <a:r>
              <a:rPr lang="en-US" altLang="en-US" sz="2800"/>
              <a:t>Хрущев</a:t>
            </a:r>
            <a:r>
              <a:rPr lang="en-US" altLang="ru-RU" sz="2800"/>
              <a:t> </a:t>
            </a:r>
            <a:r>
              <a:rPr lang="en-US" altLang="en-US" sz="2800"/>
              <a:t>стал</a:t>
            </a:r>
            <a:r>
              <a:rPr lang="en-US" altLang="ru-RU" sz="2800"/>
              <a:t> </a:t>
            </a:r>
            <a:r>
              <a:rPr lang="en-US" altLang="en-US" sz="2800"/>
              <a:t>первым</a:t>
            </a:r>
            <a:r>
              <a:rPr lang="en-US" altLang="ru-RU" sz="2800"/>
              <a:t> </a:t>
            </a:r>
            <a:r>
              <a:rPr lang="en-US" altLang="en-US" sz="2800"/>
              <a:t>лидером</a:t>
            </a:r>
            <a:r>
              <a:rPr lang="en-US" altLang="ru-RU" sz="2800"/>
              <a:t> </a:t>
            </a:r>
            <a:r>
              <a:rPr lang="en-US" altLang="en-US" sz="2800"/>
              <a:t>СССР</a:t>
            </a:r>
            <a:r>
              <a:rPr lang="en-US" altLang="ru-RU" sz="2800"/>
              <a:t>, </a:t>
            </a:r>
            <a:r>
              <a:rPr lang="en-US" altLang="en-US" sz="2800"/>
              <a:t>кто</a:t>
            </a:r>
            <a:r>
              <a:rPr lang="en-US" altLang="ru-RU" sz="2800"/>
              <a:t> </a:t>
            </a:r>
            <a:r>
              <a:rPr lang="en-US" altLang="en-US" sz="2800"/>
              <a:t>стал</a:t>
            </a:r>
            <a:r>
              <a:rPr lang="en-US" altLang="ru-RU" sz="2800"/>
              <a:t> </a:t>
            </a:r>
            <a:r>
              <a:rPr lang="en-US" altLang="en-US" sz="2800"/>
              <a:t>совершать</a:t>
            </a:r>
            <a:r>
              <a:rPr lang="en-US" altLang="ru-RU" sz="2800"/>
              <a:t> </a:t>
            </a:r>
            <a:r>
              <a:rPr lang="en-US" altLang="en-US" sz="2800"/>
              <a:t>международные</a:t>
            </a:r>
            <a:r>
              <a:rPr lang="en-US" altLang="ru-RU" sz="2800"/>
              <a:t> </a:t>
            </a:r>
            <a:r>
              <a:rPr lang="en-US" altLang="en-US" sz="2800"/>
              <a:t>визиты</a:t>
            </a:r>
            <a:r>
              <a:rPr lang="en-US" altLang="ru-RU" sz="2800"/>
              <a:t> </a:t>
            </a:r>
            <a:r>
              <a:rPr lang="en-US" altLang="en-US" sz="2800"/>
              <a:t>с</a:t>
            </a:r>
            <a:r>
              <a:rPr lang="en-US" altLang="ru-RU" sz="2800"/>
              <a:t> </a:t>
            </a:r>
            <a:r>
              <a:rPr lang="en-US" altLang="en-US" sz="2800"/>
              <a:t>супругой</a:t>
            </a:r>
            <a:r>
              <a:rPr lang="en-US" altLang="ru-RU" sz="2800"/>
              <a:t>, </a:t>
            </a:r>
            <a:r>
              <a:rPr lang="en-US" altLang="en-US" sz="2800"/>
              <a:t>чья</a:t>
            </a:r>
            <a:r>
              <a:rPr lang="en-US" altLang="ru-RU" sz="2800"/>
              <a:t> </a:t>
            </a:r>
            <a:r>
              <a:rPr lang="en-US" altLang="en-US" sz="2800"/>
              <a:t>жена</a:t>
            </a:r>
            <a:r>
              <a:rPr lang="en-US" altLang="ru-RU" sz="2800"/>
              <a:t> </a:t>
            </a:r>
            <a:r>
              <a:rPr lang="en-US" altLang="en-US" sz="2800"/>
              <a:t>вообще</a:t>
            </a:r>
            <a:r>
              <a:rPr lang="en-US" altLang="ru-RU" sz="2800"/>
              <a:t> </a:t>
            </a:r>
            <a:r>
              <a:rPr lang="en-US" altLang="en-US" sz="2800"/>
              <a:t>появилась</a:t>
            </a:r>
            <a:r>
              <a:rPr lang="en-US" altLang="ru-RU" sz="2800"/>
              <a:t> </a:t>
            </a:r>
            <a:r>
              <a:rPr lang="en-US" altLang="en-US" sz="2800"/>
              <a:t>в</a:t>
            </a:r>
            <a:r>
              <a:rPr lang="en-US" altLang="ru-RU" sz="2800"/>
              <a:t> </a:t>
            </a:r>
            <a:r>
              <a:rPr lang="en-US" altLang="en-US" sz="2800"/>
              <a:t>публичном</a:t>
            </a:r>
            <a:r>
              <a:rPr lang="en-US" altLang="ru-RU" sz="2800"/>
              <a:t> </a:t>
            </a:r>
            <a:r>
              <a:rPr lang="en-US" altLang="en-US" sz="2800"/>
              <a:t>пространстве</a:t>
            </a:r>
            <a:r>
              <a:rPr lang="en-US" altLang="ru-RU" sz="2800"/>
              <a:t>. </a:t>
            </a:r>
            <a:r>
              <a:rPr lang="en-US" altLang="en-US" sz="2800"/>
              <a:t>Но</a:t>
            </a:r>
            <a:r>
              <a:rPr lang="en-US" altLang="ru-RU" sz="2800"/>
              <a:t>, </a:t>
            </a:r>
            <a:r>
              <a:rPr lang="en-US" altLang="en-US" sz="2800"/>
              <a:t>интересный</a:t>
            </a:r>
            <a:r>
              <a:rPr lang="en-US" altLang="ru-RU" sz="2800"/>
              <a:t> </a:t>
            </a:r>
            <a:r>
              <a:rPr lang="en-US" altLang="en-US" sz="2800"/>
              <a:t>факт</a:t>
            </a:r>
            <a:r>
              <a:rPr lang="en-US" altLang="ru-RU" sz="2800"/>
              <a:t>: </a:t>
            </a:r>
            <a:r>
              <a:rPr lang="en-US" altLang="en-US" sz="2800"/>
              <a:t>Нина</a:t>
            </a:r>
            <a:r>
              <a:rPr lang="en-US" altLang="ru-RU" sz="2800"/>
              <a:t> </a:t>
            </a:r>
            <a:r>
              <a:rPr lang="en-US" altLang="en-US" sz="2800"/>
              <a:t>Кухарчук</a:t>
            </a:r>
            <a:r>
              <a:rPr lang="en-US" altLang="ru-RU" sz="2800"/>
              <a:t> </a:t>
            </a:r>
            <a:r>
              <a:rPr lang="en-US" altLang="en-US" sz="2800"/>
              <a:t>на</a:t>
            </a:r>
            <a:r>
              <a:rPr lang="en-US" altLang="ru-RU" sz="2800"/>
              <a:t> </a:t>
            </a:r>
            <a:r>
              <a:rPr lang="en-US" altLang="en-US" sz="2800"/>
              <a:t>тот</a:t>
            </a:r>
            <a:r>
              <a:rPr lang="en-US" altLang="ru-RU" sz="2800"/>
              <a:t> </a:t>
            </a:r>
            <a:r>
              <a:rPr lang="en-US" altLang="en-US" sz="2800"/>
              <a:t>момент</a:t>
            </a:r>
            <a:r>
              <a:rPr lang="en-US" altLang="ru-RU" sz="2800"/>
              <a:t> </a:t>
            </a:r>
            <a:r>
              <a:rPr lang="en-US" altLang="en-US" sz="2800"/>
              <a:t>не</a:t>
            </a:r>
            <a:r>
              <a:rPr lang="en-US" altLang="ru-RU" sz="2800"/>
              <a:t> </a:t>
            </a:r>
            <a:r>
              <a:rPr lang="en-US" altLang="en-US" sz="2800"/>
              <a:t>была</a:t>
            </a:r>
            <a:r>
              <a:rPr lang="en-US" altLang="ru-RU" sz="2800"/>
              <a:t> </a:t>
            </a:r>
            <a:r>
              <a:rPr lang="en-US" altLang="en-US" sz="2800"/>
              <a:t>его</a:t>
            </a:r>
            <a:r>
              <a:rPr lang="en-US" altLang="ru-RU" sz="2800"/>
              <a:t> </a:t>
            </a:r>
            <a:r>
              <a:rPr lang="en-US" altLang="en-US" sz="2800"/>
              <a:t>официальной</a:t>
            </a:r>
            <a:r>
              <a:rPr lang="en-US" altLang="ru-RU" sz="2800"/>
              <a:t> </a:t>
            </a:r>
            <a:r>
              <a:rPr lang="en-US" altLang="en-US" sz="2800"/>
              <a:t>женой</a:t>
            </a:r>
            <a:r>
              <a:rPr lang="en-US" altLang="ru-RU" sz="2800"/>
              <a:t>. </a:t>
            </a:r>
            <a:r>
              <a:rPr lang="en-US" altLang="en-US" sz="2800"/>
              <a:t>Расписались</a:t>
            </a:r>
            <a:r>
              <a:rPr lang="en-US" altLang="ru-RU" sz="2800"/>
              <a:t> </a:t>
            </a:r>
            <a:r>
              <a:rPr lang="en-US" altLang="en-US" sz="2800"/>
              <a:t>они</a:t>
            </a:r>
            <a:r>
              <a:rPr lang="en-US" altLang="ru-RU" sz="2800"/>
              <a:t> </a:t>
            </a:r>
            <a:r>
              <a:rPr lang="en-US" altLang="en-US" sz="2800"/>
              <a:t>только</a:t>
            </a:r>
            <a:r>
              <a:rPr lang="en-US" altLang="ru-RU" sz="2800"/>
              <a:t> </a:t>
            </a:r>
            <a:r>
              <a:rPr lang="en-US" altLang="en-US" sz="2800"/>
              <a:t>после</a:t>
            </a:r>
            <a:r>
              <a:rPr lang="en-US" altLang="ru-RU" sz="2800"/>
              <a:t> </a:t>
            </a:r>
            <a:r>
              <a:rPr lang="en-US" altLang="en-US" sz="2800"/>
              <a:t>отставки</a:t>
            </a:r>
            <a:r>
              <a:rPr lang="en-US" altLang="ru-RU" sz="2800"/>
              <a:t> </a:t>
            </a:r>
            <a:r>
              <a:rPr lang="en-US" altLang="en-US" sz="2800"/>
              <a:t>Никиты</a:t>
            </a:r>
            <a:r>
              <a:rPr lang="en-US" altLang="ru-RU" sz="2800"/>
              <a:t> </a:t>
            </a:r>
            <a:r>
              <a:rPr lang="en-US" altLang="en-US" sz="2800"/>
              <a:t>Сергеевича</a:t>
            </a:r>
            <a:r>
              <a:rPr lang="en-US" altLang="ru-RU" sz="2800"/>
              <a:t>, </a:t>
            </a:r>
            <a:r>
              <a:rPr lang="en-US" altLang="en-US" sz="2800"/>
              <a:t>в</a:t>
            </a:r>
            <a:r>
              <a:rPr lang="en-US" altLang="ru-RU" sz="2800"/>
              <a:t> 1965-</a:t>
            </a:r>
            <a:r>
              <a:rPr lang="en-US" altLang="en-US" sz="2800"/>
              <a:t>м</a:t>
            </a:r>
            <a:r>
              <a:rPr lang="en-US" altLang="ru-RU" sz="2800"/>
              <a:t>.</a:t>
            </a:r>
            <a:endParaRPr lang="en-US" altLang="ru-RU" sz="2800"/>
          </a:p>
          <a:p>
            <a:endParaRPr lang="en-US" altLang="ru-RU" sz="2800"/>
          </a:p>
          <a:p>
            <a:r>
              <a:rPr lang="en-US" altLang="ru-RU" sz="2800"/>
              <a:t>10. </a:t>
            </a:r>
            <a:r>
              <a:rPr lang="en-US" altLang="en-US" sz="2800"/>
              <a:t>Хрущев</a:t>
            </a:r>
            <a:r>
              <a:rPr lang="en-US" altLang="ru-RU" sz="2800"/>
              <a:t> </a:t>
            </a:r>
            <a:r>
              <a:rPr lang="en-US" altLang="en-US" sz="2800"/>
              <a:t>родился</a:t>
            </a:r>
            <a:r>
              <a:rPr lang="en-US" altLang="ru-RU" sz="2800"/>
              <a:t> </a:t>
            </a:r>
            <a:r>
              <a:rPr lang="en-US" altLang="en-US" sz="2800"/>
              <a:t>в</a:t>
            </a:r>
            <a:r>
              <a:rPr lang="en-US" altLang="ru-RU" sz="2800"/>
              <a:t> </a:t>
            </a:r>
            <a:r>
              <a:rPr lang="en-US" altLang="en-US" sz="2800"/>
              <a:t>один</a:t>
            </a:r>
            <a:r>
              <a:rPr lang="en-US" altLang="ru-RU" sz="2800"/>
              <a:t> </a:t>
            </a:r>
            <a:r>
              <a:rPr lang="en-US" altLang="en-US" sz="2800"/>
              <a:t>день</a:t>
            </a:r>
            <a:r>
              <a:rPr lang="en-US" altLang="ru-RU" sz="2800"/>
              <a:t> (</a:t>
            </a:r>
            <a:r>
              <a:rPr lang="en-US" altLang="en-US" sz="2800"/>
              <a:t>но</a:t>
            </a:r>
            <a:r>
              <a:rPr lang="en-US" altLang="ru-RU" sz="2800"/>
              <a:t> </a:t>
            </a:r>
            <a:r>
              <a:rPr lang="en-US" altLang="en-US" sz="2800"/>
              <a:t>в</a:t>
            </a:r>
            <a:r>
              <a:rPr lang="en-US" altLang="ru-RU" sz="2800"/>
              <a:t> </a:t>
            </a:r>
            <a:r>
              <a:rPr lang="en-US" altLang="en-US" sz="2800"/>
              <a:t>разные</a:t>
            </a:r>
            <a:r>
              <a:rPr lang="en-US" altLang="ru-RU" sz="2800"/>
              <a:t> </a:t>
            </a:r>
            <a:r>
              <a:rPr lang="en-US" altLang="en-US" sz="2800"/>
              <a:t>годы</a:t>
            </a:r>
            <a:r>
              <a:rPr lang="en-US" altLang="ru-RU" sz="2800"/>
              <a:t>) </a:t>
            </a:r>
            <a:r>
              <a:rPr lang="en-US" altLang="en-US" sz="2800"/>
              <a:t>с</a:t>
            </a:r>
            <a:r>
              <a:rPr lang="en-US" altLang="ru-RU" sz="2800"/>
              <a:t> </a:t>
            </a:r>
            <a:r>
              <a:rPr lang="en-US" altLang="en-US" sz="2800"/>
              <a:t>другим</a:t>
            </a:r>
            <a:r>
              <a:rPr lang="en-US" altLang="ru-RU" sz="2800"/>
              <a:t> </a:t>
            </a:r>
            <a:r>
              <a:rPr lang="en-US" altLang="en-US" sz="2800"/>
              <a:t>правителем</a:t>
            </a:r>
            <a:r>
              <a:rPr lang="en-US" altLang="ru-RU" sz="2800"/>
              <a:t> </a:t>
            </a:r>
            <a:r>
              <a:rPr lang="en-US" altLang="en-US" sz="2800"/>
              <a:t>России</a:t>
            </a:r>
            <a:r>
              <a:rPr lang="en-US" altLang="ru-RU" sz="2800"/>
              <a:t>- </a:t>
            </a:r>
            <a:r>
              <a:rPr lang="en-US" altLang="en-US" sz="2800"/>
              <a:t>Екатериной</a:t>
            </a:r>
            <a:r>
              <a:rPr lang="en-US" altLang="ru-RU" sz="2800"/>
              <a:t> </a:t>
            </a:r>
            <a:r>
              <a:rPr lang="en-US" altLang="en-US" sz="2800"/>
              <a:t>Первой</a:t>
            </a:r>
            <a:r>
              <a:rPr lang="en-US" altLang="ru-RU" sz="2800"/>
              <a:t>, </a:t>
            </a:r>
            <a:r>
              <a:rPr lang="en-US" altLang="en-US" sz="2800"/>
              <a:t>а</a:t>
            </a:r>
            <a:r>
              <a:rPr lang="en-US" altLang="ru-RU" sz="2800"/>
              <a:t> </a:t>
            </a:r>
            <a:r>
              <a:rPr lang="en-US" altLang="en-US" sz="2800"/>
              <a:t>еще</a:t>
            </a:r>
            <a:r>
              <a:rPr lang="en-US" altLang="ru-RU" sz="2800"/>
              <a:t> </a:t>
            </a:r>
            <a:r>
              <a:rPr lang="en-US" altLang="en-US" sz="2800"/>
              <a:t>с</a:t>
            </a:r>
            <a:r>
              <a:rPr lang="en-US" altLang="ru-RU" sz="2800"/>
              <a:t> </a:t>
            </a:r>
            <a:r>
              <a:rPr lang="en-US" altLang="en-US" sz="2800"/>
              <a:t>Ким</a:t>
            </a:r>
            <a:r>
              <a:rPr lang="en-US" altLang="ru-RU" sz="2800"/>
              <a:t> </a:t>
            </a:r>
            <a:r>
              <a:rPr lang="en-US" altLang="en-US" sz="2800"/>
              <a:t>Ир</a:t>
            </a:r>
            <a:r>
              <a:rPr lang="en-US" altLang="ru-RU" sz="2800"/>
              <a:t> </a:t>
            </a:r>
            <a:r>
              <a:rPr lang="en-US" altLang="en-US" sz="2800"/>
              <a:t>Сеном</a:t>
            </a:r>
            <a:r>
              <a:rPr lang="en-US" altLang="ru-RU" sz="2800"/>
              <a:t>.</a:t>
            </a:r>
            <a:endParaRPr lang="en-US" altLang="ru-RU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165860"/>
            <a:ext cx="8229600" cy="4525963"/>
          </a:xfrm>
        </p:spPr>
        <p:txBody>
          <a:bodyPr/>
          <a:p>
            <a:r>
              <a:rPr lang="en-US" altLang="ru-RU" sz="2800"/>
              <a:t>11. </a:t>
            </a:r>
            <a:r>
              <a:rPr lang="en-US" altLang="en-US" sz="2800"/>
              <a:t>Хрущёв</a:t>
            </a:r>
            <a:r>
              <a:rPr lang="en-US" altLang="ru-RU" sz="2800"/>
              <a:t> </a:t>
            </a:r>
            <a:r>
              <a:rPr lang="en-US" altLang="en-US" sz="2800"/>
              <a:t>и</a:t>
            </a:r>
            <a:r>
              <a:rPr lang="en-US" altLang="ru-RU" sz="2800"/>
              <a:t> </a:t>
            </a:r>
            <a:r>
              <a:rPr lang="en-US" altLang="en-US" sz="2800"/>
              <a:t>Жуков</a:t>
            </a:r>
            <a:r>
              <a:rPr lang="en-US" altLang="ru-RU" sz="2800"/>
              <a:t> - </a:t>
            </a:r>
            <a:r>
              <a:rPr lang="en-US" altLang="en-US" sz="2800"/>
              <a:t>отношения</a:t>
            </a:r>
            <a:r>
              <a:rPr lang="en-US" altLang="ru-RU" sz="2800"/>
              <a:t>, </a:t>
            </a:r>
            <a:r>
              <a:rPr lang="en-US" altLang="en-US" sz="2800"/>
              <a:t>заслуживающие</a:t>
            </a:r>
            <a:r>
              <a:rPr lang="en-US" altLang="ru-RU" sz="2800"/>
              <a:t> </a:t>
            </a:r>
            <a:r>
              <a:rPr lang="en-US" altLang="en-US" sz="2800"/>
              <a:t>отдельного</a:t>
            </a:r>
            <a:r>
              <a:rPr lang="en-US" altLang="ru-RU" sz="2800"/>
              <a:t> </a:t>
            </a:r>
            <a:r>
              <a:rPr lang="en-US" altLang="en-US" sz="2800"/>
              <a:t>рассмотрения</a:t>
            </a:r>
            <a:r>
              <a:rPr lang="en-US" altLang="ru-RU" sz="2800"/>
              <a:t>. </a:t>
            </a:r>
            <a:r>
              <a:rPr lang="en-US" altLang="en-US" sz="2800"/>
              <a:t>Георгий</a:t>
            </a:r>
            <a:r>
              <a:rPr lang="en-US" altLang="ru-RU" sz="2800"/>
              <a:t> </a:t>
            </a:r>
            <a:r>
              <a:rPr lang="en-US" altLang="en-US" sz="2800"/>
              <a:t>Жуков</a:t>
            </a:r>
            <a:r>
              <a:rPr lang="en-US" altLang="ru-RU" sz="2800"/>
              <a:t> </a:t>
            </a:r>
            <a:r>
              <a:rPr lang="en-US" altLang="en-US" sz="2800"/>
              <a:t>был</a:t>
            </a:r>
            <a:r>
              <a:rPr lang="en-US" altLang="ru-RU" sz="2800"/>
              <a:t> </a:t>
            </a:r>
            <a:r>
              <a:rPr lang="en-US" altLang="en-US" sz="2800"/>
              <a:t>возвращен</a:t>
            </a:r>
            <a:r>
              <a:rPr lang="en-US" altLang="ru-RU" sz="2800"/>
              <a:t> </a:t>
            </a:r>
            <a:r>
              <a:rPr lang="en-US" altLang="en-US" sz="2800"/>
              <a:t>в</a:t>
            </a:r>
            <a:r>
              <a:rPr lang="en-US" altLang="ru-RU" sz="2800"/>
              <a:t> </a:t>
            </a:r>
            <a:r>
              <a:rPr lang="en-US" altLang="en-US" sz="2800"/>
              <a:t>большую</a:t>
            </a:r>
            <a:r>
              <a:rPr lang="en-US" altLang="ru-RU" sz="2800"/>
              <a:t> </a:t>
            </a:r>
            <a:r>
              <a:rPr lang="en-US" altLang="en-US" sz="2800"/>
              <a:t>политику</a:t>
            </a:r>
            <a:r>
              <a:rPr lang="en-US" altLang="ru-RU" sz="2800"/>
              <a:t> </a:t>
            </a:r>
            <a:r>
              <a:rPr lang="en-US" altLang="en-US" sz="2800"/>
              <a:t>Хрущевым</a:t>
            </a:r>
            <a:r>
              <a:rPr lang="en-US" altLang="ru-RU" sz="2800"/>
              <a:t>. </a:t>
            </a:r>
            <a:r>
              <a:rPr lang="en-US" altLang="en-US" sz="2800"/>
              <a:t>Он</a:t>
            </a:r>
            <a:r>
              <a:rPr lang="en-US" altLang="ru-RU" sz="2800"/>
              <a:t> </a:t>
            </a:r>
            <a:r>
              <a:rPr lang="en-US" altLang="en-US" sz="2800"/>
              <a:t>помог</a:t>
            </a:r>
            <a:r>
              <a:rPr lang="en-US" altLang="ru-RU" sz="2800"/>
              <a:t> </a:t>
            </a:r>
            <a:r>
              <a:rPr lang="en-US" altLang="en-US" sz="2800"/>
              <a:t>одолеть</a:t>
            </a:r>
            <a:r>
              <a:rPr lang="en-US" altLang="ru-RU" sz="2800"/>
              <a:t> </a:t>
            </a:r>
            <a:r>
              <a:rPr lang="en-US" altLang="en-US" sz="2800"/>
              <a:t>всемогущего</a:t>
            </a:r>
            <a:r>
              <a:rPr lang="en-US" altLang="ru-RU" sz="2800"/>
              <a:t> </a:t>
            </a:r>
            <a:r>
              <a:rPr lang="en-US" altLang="en-US" sz="2800"/>
              <a:t>Берию</a:t>
            </a:r>
            <a:r>
              <a:rPr lang="en-US" altLang="ru-RU" sz="2800"/>
              <a:t>, </a:t>
            </a:r>
            <a:r>
              <a:rPr lang="en-US" altLang="en-US" sz="2800"/>
              <a:t>помог</a:t>
            </a:r>
            <a:r>
              <a:rPr lang="en-US" altLang="ru-RU" sz="2800"/>
              <a:t> </a:t>
            </a:r>
            <a:r>
              <a:rPr lang="en-US" altLang="en-US" sz="2800"/>
              <a:t>избежать</a:t>
            </a:r>
            <a:r>
              <a:rPr lang="en-US" altLang="ru-RU" sz="2800"/>
              <a:t> </a:t>
            </a:r>
            <a:r>
              <a:rPr lang="en-US" altLang="en-US" sz="2800"/>
              <a:t>отставки</a:t>
            </a:r>
            <a:r>
              <a:rPr lang="en-US" altLang="ru-RU" sz="2800"/>
              <a:t> </a:t>
            </a:r>
            <a:r>
              <a:rPr lang="en-US" altLang="en-US" sz="2800"/>
              <a:t>в</a:t>
            </a:r>
            <a:r>
              <a:rPr lang="en-US" altLang="ru-RU" sz="2800"/>
              <a:t> </a:t>
            </a:r>
            <a:r>
              <a:rPr lang="en-US" altLang="en-US" sz="2800"/>
              <a:t>результате</a:t>
            </a:r>
            <a:r>
              <a:rPr lang="en-US" altLang="ru-RU" sz="2800"/>
              <a:t> </a:t>
            </a:r>
            <a:r>
              <a:rPr lang="en-US" altLang="en-US" sz="2800"/>
              <a:t>заговора</a:t>
            </a:r>
            <a:r>
              <a:rPr lang="en-US" altLang="ru-RU" sz="2800"/>
              <a:t> "</a:t>
            </a:r>
            <a:r>
              <a:rPr lang="en-US" altLang="en-US" sz="2800"/>
              <a:t>Антипартийной</a:t>
            </a:r>
            <a:r>
              <a:rPr lang="en-US" altLang="ru-RU" sz="2800"/>
              <a:t> </a:t>
            </a:r>
            <a:r>
              <a:rPr lang="en-US" altLang="en-US" sz="2800"/>
              <a:t>группы</a:t>
            </a:r>
            <a:r>
              <a:rPr lang="en-US" altLang="ru-RU" sz="2800"/>
              <a:t> </a:t>
            </a:r>
            <a:r>
              <a:rPr lang="en-US" altLang="en-US" sz="2800"/>
              <a:t>Маленкова</a:t>
            </a:r>
            <a:r>
              <a:rPr lang="en-US" altLang="ru-RU" sz="2800"/>
              <a:t>, </a:t>
            </a:r>
            <a:r>
              <a:rPr lang="en-US" altLang="en-US" sz="2800"/>
              <a:t>Кагановича</a:t>
            </a:r>
            <a:r>
              <a:rPr lang="en-US" altLang="ru-RU" sz="2800"/>
              <a:t>, </a:t>
            </a:r>
            <a:r>
              <a:rPr lang="en-US" altLang="en-US" sz="2800"/>
              <a:t>Молотова</a:t>
            </a:r>
            <a:r>
              <a:rPr lang="en-US" altLang="ru-RU" sz="2800"/>
              <a:t> </a:t>
            </a:r>
            <a:r>
              <a:rPr lang="en-US" altLang="en-US" sz="2800"/>
              <a:t>и</a:t>
            </a:r>
            <a:r>
              <a:rPr lang="en-US" altLang="ru-RU" sz="2800"/>
              <a:t> </a:t>
            </a:r>
            <a:r>
              <a:rPr lang="en-US" altLang="en-US" sz="2800"/>
              <a:t>примкнувшего</a:t>
            </a:r>
            <a:r>
              <a:rPr lang="en-US" altLang="ru-RU" sz="2800"/>
              <a:t> </a:t>
            </a:r>
            <a:r>
              <a:rPr lang="en-US" altLang="en-US" sz="2800"/>
              <a:t>к</a:t>
            </a:r>
            <a:r>
              <a:rPr lang="en-US" altLang="ru-RU" sz="2800"/>
              <a:t> </a:t>
            </a:r>
            <a:r>
              <a:rPr lang="en-US" altLang="en-US" sz="2800"/>
              <a:t>ним</a:t>
            </a:r>
            <a:r>
              <a:rPr lang="en-US" altLang="ru-RU" sz="2800"/>
              <a:t> </a:t>
            </a:r>
            <a:r>
              <a:rPr lang="en-US" altLang="en-US" sz="2800"/>
              <a:t>Шепилова</a:t>
            </a:r>
            <a:r>
              <a:rPr lang="en-US" altLang="ru-RU" sz="2800"/>
              <a:t>", </a:t>
            </a:r>
            <a:r>
              <a:rPr lang="en-US" altLang="en-US" sz="2800"/>
              <a:t>но</a:t>
            </a:r>
            <a:r>
              <a:rPr lang="en-US" altLang="ru-RU" sz="2800"/>
              <a:t> </a:t>
            </a:r>
            <a:r>
              <a:rPr lang="en-US" altLang="en-US" sz="2800"/>
              <a:t>именно</a:t>
            </a:r>
            <a:r>
              <a:rPr lang="en-US" altLang="ru-RU" sz="2800"/>
              <a:t> </a:t>
            </a:r>
            <a:r>
              <a:rPr lang="en-US" altLang="en-US" sz="2800"/>
              <a:t>Хрущев</a:t>
            </a:r>
            <a:r>
              <a:rPr lang="en-US" altLang="ru-RU" sz="2800"/>
              <a:t> </a:t>
            </a:r>
            <a:r>
              <a:rPr lang="en-US" altLang="en-US" sz="2800"/>
              <a:t>отправил</a:t>
            </a:r>
            <a:r>
              <a:rPr lang="en-US" altLang="ru-RU" sz="2800"/>
              <a:t> </a:t>
            </a:r>
            <a:r>
              <a:rPr lang="en-US" altLang="en-US" sz="2800"/>
              <a:t>Жукова</a:t>
            </a:r>
            <a:r>
              <a:rPr lang="en-US" altLang="ru-RU" sz="2800"/>
              <a:t> </a:t>
            </a:r>
            <a:r>
              <a:rPr lang="en-US" altLang="en-US" sz="2800"/>
              <a:t>в</a:t>
            </a:r>
            <a:r>
              <a:rPr lang="en-US" altLang="ru-RU" sz="2800"/>
              <a:t> </a:t>
            </a:r>
            <a:r>
              <a:rPr lang="en-US" altLang="en-US" sz="2800"/>
              <a:t>отставку</a:t>
            </a:r>
            <a:r>
              <a:rPr lang="en-US" altLang="ru-RU" sz="2800"/>
              <a:t> </a:t>
            </a:r>
            <a:r>
              <a:rPr lang="en-US" altLang="en-US" sz="2800"/>
              <a:t>со</a:t>
            </a:r>
            <a:r>
              <a:rPr lang="en-US" altLang="ru-RU" sz="2800"/>
              <a:t> </a:t>
            </a:r>
            <a:r>
              <a:rPr lang="en-US" altLang="en-US" sz="2800"/>
              <a:t>всех</a:t>
            </a:r>
            <a:r>
              <a:rPr lang="en-US" altLang="ru-RU" sz="2800"/>
              <a:t> </a:t>
            </a:r>
            <a:r>
              <a:rPr lang="en-US" altLang="en-US" sz="2800"/>
              <a:t>постов</a:t>
            </a:r>
            <a:r>
              <a:rPr lang="en-US" altLang="ru-RU" sz="2800"/>
              <a:t> </a:t>
            </a:r>
            <a:r>
              <a:rPr lang="en-US" altLang="en-US" sz="2800"/>
              <a:t>и</a:t>
            </a:r>
            <a:r>
              <a:rPr lang="en-US" altLang="ru-RU" sz="2800"/>
              <a:t> </a:t>
            </a:r>
            <a:r>
              <a:rPr lang="en-US" altLang="en-US" sz="2800"/>
              <a:t>с</a:t>
            </a:r>
            <a:r>
              <a:rPr lang="en-US" altLang="ru-RU" sz="2800"/>
              <a:t> </a:t>
            </a:r>
            <a:r>
              <a:rPr lang="en-US" altLang="en-US" sz="2800"/>
              <a:t>военной</a:t>
            </a:r>
            <a:r>
              <a:rPr lang="en-US" altLang="ru-RU" sz="2800"/>
              <a:t> </a:t>
            </a:r>
            <a:r>
              <a:rPr lang="en-US" altLang="en-US" sz="2800"/>
              <a:t>службы</a:t>
            </a:r>
            <a:r>
              <a:rPr lang="en-US" altLang="ru-RU" sz="2800"/>
              <a:t> </a:t>
            </a:r>
            <a:r>
              <a:rPr lang="en-US" altLang="en-US" sz="2800"/>
              <a:t>по</a:t>
            </a:r>
            <a:r>
              <a:rPr lang="en-US" altLang="ru-RU" sz="2800"/>
              <a:t> </a:t>
            </a:r>
            <a:r>
              <a:rPr lang="en-US" altLang="en-US" sz="2800"/>
              <a:t>обвинению</a:t>
            </a:r>
            <a:r>
              <a:rPr lang="en-US" altLang="ru-RU" sz="2800"/>
              <a:t> </a:t>
            </a:r>
            <a:r>
              <a:rPr lang="en-US" altLang="en-US" sz="2800"/>
              <a:t>в</a:t>
            </a:r>
            <a:r>
              <a:rPr lang="en-US" altLang="ru-RU" sz="2800"/>
              <a:t> </a:t>
            </a:r>
            <a:r>
              <a:rPr lang="en-US" altLang="en-US" sz="2800"/>
              <a:t>бонапартизме</a:t>
            </a:r>
            <a:r>
              <a:rPr lang="en-US" altLang="ru-RU" sz="2800"/>
              <a:t>. </a:t>
            </a:r>
            <a:r>
              <a:rPr lang="en-US" altLang="en-US" sz="2800"/>
              <a:t>Боялся</a:t>
            </a:r>
            <a:r>
              <a:rPr lang="en-US" altLang="ru-RU" sz="2800"/>
              <a:t> (</a:t>
            </a:r>
            <a:r>
              <a:rPr lang="en-US" altLang="en-US" sz="2800"/>
              <a:t>возможно</a:t>
            </a:r>
            <a:r>
              <a:rPr lang="en-US" altLang="ru-RU" sz="2800"/>
              <a:t> </a:t>
            </a:r>
            <a:r>
              <a:rPr lang="en-US" altLang="en-US" sz="2800"/>
              <a:t>и</a:t>
            </a:r>
            <a:r>
              <a:rPr lang="en-US" altLang="ru-RU" sz="2800"/>
              <a:t> </a:t>
            </a:r>
            <a:r>
              <a:rPr lang="en-US" altLang="en-US" sz="2800"/>
              <a:t>не</a:t>
            </a:r>
            <a:r>
              <a:rPr lang="en-US" altLang="ru-RU" sz="2800"/>
              <a:t> </a:t>
            </a:r>
            <a:r>
              <a:rPr lang="en-US" altLang="en-US" sz="2800"/>
              <a:t>без</a:t>
            </a:r>
            <a:r>
              <a:rPr lang="en-US" altLang="ru-RU" sz="2800"/>
              <a:t> </a:t>
            </a:r>
            <a:r>
              <a:rPr lang="en-US" altLang="en-US" sz="2800"/>
              <a:t>оснований</a:t>
            </a:r>
            <a:r>
              <a:rPr lang="en-US" altLang="ru-RU" sz="2800"/>
              <a:t>), </a:t>
            </a:r>
            <a:r>
              <a:rPr lang="en-US" altLang="en-US" sz="2800"/>
              <a:t>что</a:t>
            </a:r>
            <a:r>
              <a:rPr lang="en-US" altLang="ru-RU" sz="2800"/>
              <a:t> </a:t>
            </a:r>
            <a:r>
              <a:rPr lang="en-US" altLang="en-US" sz="2800"/>
              <a:t>популярный</a:t>
            </a:r>
            <a:r>
              <a:rPr lang="en-US" altLang="ru-RU" sz="2800"/>
              <a:t> </a:t>
            </a:r>
            <a:r>
              <a:rPr lang="en-US" altLang="en-US" sz="2800"/>
              <a:t>военный</a:t>
            </a:r>
            <a:r>
              <a:rPr lang="en-US" altLang="ru-RU" sz="2800"/>
              <a:t> </a:t>
            </a:r>
            <a:r>
              <a:rPr lang="en-US" altLang="en-US" sz="2800"/>
              <a:t>сможет</a:t>
            </a:r>
            <a:r>
              <a:rPr lang="en-US" altLang="ru-RU" sz="2800"/>
              <a:t> </a:t>
            </a:r>
            <a:r>
              <a:rPr lang="en-US" altLang="en-US" sz="2800"/>
              <a:t>забрать</a:t>
            </a:r>
            <a:r>
              <a:rPr lang="en-US" altLang="ru-RU" sz="2800"/>
              <a:t> </a:t>
            </a:r>
            <a:r>
              <a:rPr lang="en-US" altLang="en-US" sz="2800"/>
              <a:t>власть</a:t>
            </a:r>
            <a:r>
              <a:rPr lang="en-US" altLang="ru-RU" sz="2800"/>
              <a:t>.</a:t>
            </a:r>
            <a:endParaRPr lang="en-US" altLang="ru-RU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60545" cy="4526280"/>
          </a:xfrm>
        </p:spPr>
        <p:txBody>
          <a:bodyPr/>
          <a:p>
            <a:r>
              <a:rPr lang="en-US" altLang="en-US" sz="2000"/>
              <a:t>Ники́та</a:t>
            </a:r>
            <a:r>
              <a:rPr lang="en-US" altLang="ru-RU" sz="2000"/>
              <a:t> </a:t>
            </a:r>
            <a:r>
              <a:rPr lang="en-US" altLang="en-US" sz="2000"/>
              <a:t>Серге́евич</a:t>
            </a:r>
            <a:r>
              <a:rPr lang="en-US" altLang="ru-RU" sz="2000"/>
              <a:t> </a:t>
            </a:r>
            <a:r>
              <a:rPr lang="en-US" altLang="en-US" sz="2000"/>
              <a:t>Хрущёв</a:t>
            </a:r>
            <a:r>
              <a:rPr lang="en-US" altLang="ru-RU" sz="2000"/>
              <a:t> — </a:t>
            </a:r>
            <a:r>
              <a:rPr lang="en-US" altLang="en-US" sz="2000"/>
              <a:t>советский</a:t>
            </a:r>
            <a:r>
              <a:rPr lang="en-US" altLang="ru-RU" sz="2000"/>
              <a:t> </a:t>
            </a:r>
            <a:r>
              <a:rPr lang="en-US" altLang="en-US" sz="2000"/>
              <a:t>политический</a:t>
            </a:r>
            <a:r>
              <a:rPr lang="en-US" altLang="ru-RU" sz="2000"/>
              <a:t>, </a:t>
            </a:r>
            <a:r>
              <a:rPr lang="en-US" altLang="en-US" sz="2000"/>
              <a:t>государственный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партийный</a:t>
            </a:r>
            <a:r>
              <a:rPr lang="en-US" altLang="ru-RU" sz="2000"/>
              <a:t> </a:t>
            </a:r>
            <a:r>
              <a:rPr lang="en-US" altLang="en-US" sz="2000"/>
              <a:t>деятель</a:t>
            </a:r>
            <a:r>
              <a:rPr lang="en-US" altLang="ru-RU" sz="2000"/>
              <a:t>. </a:t>
            </a:r>
            <a:r>
              <a:rPr lang="en-US" altLang="en-US" sz="2000"/>
              <a:t>Первый</a:t>
            </a:r>
            <a:r>
              <a:rPr lang="en-US" altLang="ru-RU" sz="2000"/>
              <a:t> </a:t>
            </a:r>
            <a:r>
              <a:rPr lang="en-US" altLang="en-US" sz="2000"/>
              <a:t>секретарь</a:t>
            </a:r>
            <a:r>
              <a:rPr lang="en-US" altLang="ru-RU" sz="2000"/>
              <a:t> </a:t>
            </a:r>
            <a:r>
              <a:rPr lang="en-US" altLang="en-US" sz="2000"/>
              <a:t>ЦК</a:t>
            </a:r>
            <a:r>
              <a:rPr lang="en-US" altLang="ru-RU" sz="2000"/>
              <a:t> </a:t>
            </a:r>
            <a:r>
              <a:rPr lang="en-US" altLang="en-US" sz="2000"/>
              <a:t>КПСС</a:t>
            </a:r>
            <a:r>
              <a:rPr lang="en-US" altLang="ru-RU" sz="2000"/>
              <a:t> (1953—1964). </a:t>
            </a:r>
            <a:r>
              <a:rPr lang="en-US" altLang="en-US" sz="2000"/>
              <a:t>Председатель</a:t>
            </a:r>
            <a:r>
              <a:rPr lang="en-US" altLang="ru-RU" sz="2000"/>
              <a:t> </a:t>
            </a:r>
            <a:r>
              <a:rPr lang="en-US" altLang="en-US" sz="2000"/>
              <a:t>Совета</a:t>
            </a:r>
            <a:r>
              <a:rPr lang="en-US" altLang="ru-RU" sz="2000"/>
              <a:t> </a:t>
            </a:r>
            <a:r>
              <a:rPr lang="en-US" altLang="en-US" sz="2000"/>
              <a:t>Министров</a:t>
            </a:r>
            <a:r>
              <a:rPr lang="en-US" altLang="ru-RU" sz="2000"/>
              <a:t> </a:t>
            </a:r>
            <a:r>
              <a:rPr lang="en-US" altLang="en-US" sz="2000"/>
              <a:t>СССР</a:t>
            </a:r>
            <a:r>
              <a:rPr lang="en-US" altLang="ru-RU" sz="2000"/>
              <a:t> (1958—1964). </a:t>
            </a:r>
            <a:r>
              <a:rPr lang="en-US" altLang="en-US" sz="2000"/>
              <a:t>Председатель</a:t>
            </a:r>
            <a:r>
              <a:rPr lang="en-US" altLang="ru-RU" sz="2000"/>
              <a:t> </a:t>
            </a:r>
            <a:r>
              <a:rPr lang="en-US" altLang="en-US" sz="2000"/>
              <a:t>Бюро</a:t>
            </a:r>
            <a:r>
              <a:rPr lang="en-US" altLang="ru-RU" sz="2000"/>
              <a:t> </a:t>
            </a:r>
            <a:r>
              <a:rPr lang="en-US" altLang="en-US" sz="2000"/>
              <a:t>ЦК</a:t>
            </a:r>
            <a:r>
              <a:rPr lang="en-US" altLang="ru-RU" sz="2000"/>
              <a:t> </a:t>
            </a:r>
            <a:r>
              <a:rPr lang="en-US" altLang="en-US" sz="2000"/>
              <a:t>КПСС</a:t>
            </a:r>
            <a:r>
              <a:rPr lang="en-US" altLang="ru-RU" sz="2000"/>
              <a:t> </a:t>
            </a:r>
            <a:r>
              <a:rPr lang="en-US" altLang="en-US" sz="2000"/>
              <a:t>по</a:t>
            </a:r>
            <a:r>
              <a:rPr lang="en-US" altLang="ru-RU" sz="2000"/>
              <a:t> </a:t>
            </a:r>
            <a:r>
              <a:rPr lang="en-US" altLang="en-US" sz="2000"/>
              <a:t>РСФСР</a:t>
            </a:r>
            <a:r>
              <a:rPr lang="en-US" altLang="ru-RU" sz="2000"/>
              <a:t> (1956—1964). </a:t>
            </a:r>
            <a:r>
              <a:rPr lang="en-US" altLang="en-US" sz="2000"/>
              <a:t>Герой</a:t>
            </a:r>
            <a:r>
              <a:rPr lang="en-US" altLang="ru-RU" sz="2000"/>
              <a:t> </a:t>
            </a:r>
            <a:r>
              <a:rPr lang="en-US" altLang="en-US" sz="2000"/>
              <a:t>Советского</a:t>
            </a:r>
            <a:r>
              <a:rPr lang="en-US" altLang="ru-RU" sz="2000"/>
              <a:t> </a:t>
            </a:r>
            <a:r>
              <a:rPr lang="en-US" altLang="en-US" sz="2000"/>
              <a:t>Союза</a:t>
            </a:r>
            <a:r>
              <a:rPr lang="en-US" altLang="ru-RU" sz="2000"/>
              <a:t> (1964), </a:t>
            </a:r>
            <a:r>
              <a:rPr lang="en-US" altLang="en-US" sz="2000"/>
              <a:t>трижды</a:t>
            </a:r>
            <a:r>
              <a:rPr lang="en-US" altLang="ru-RU" sz="2000"/>
              <a:t> </a:t>
            </a:r>
            <a:r>
              <a:rPr lang="en-US" altLang="en-US" sz="2000"/>
              <a:t>Герой</a:t>
            </a:r>
            <a:r>
              <a:rPr lang="en-US" altLang="ru-RU" sz="2000"/>
              <a:t> </a:t>
            </a:r>
            <a:r>
              <a:rPr lang="en-US" altLang="en-US" sz="2000"/>
              <a:t>Социалистического</a:t>
            </a:r>
            <a:r>
              <a:rPr lang="en-US" altLang="ru-RU" sz="2000"/>
              <a:t> </a:t>
            </a:r>
            <a:r>
              <a:rPr lang="en-US" altLang="en-US" sz="2000"/>
              <a:t>Труда</a:t>
            </a:r>
            <a:r>
              <a:rPr lang="en-US" altLang="ru-RU" sz="2000"/>
              <a:t> (1954, 1957, 1961)</a:t>
            </a:r>
            <a:r>
              <a:rPr lang="ru-RU" altLang="en-US" sz="2000"/>
              <a:t>.</a:t>
            </a:r>
            <a:endParaRPr lang="ru-RU" altLang="en-US" sz="20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2135" y="1628775"/>
            <a:ext cx="2962275" cy="39458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4000"/>
              <a:t>Ранние</a:t>
            </a:r>
            <a:r>
              <a:rPr lang="en-US" altLang="ru-RU" sz="4000"/>
              <a:t> </a:t>
            </a:r>
            <a:r>
              <a:rPr lang="en-US" altLang="en-US" sz="4000"/>
              <a:t>годы</a:t>
            </a:r>
            <a:r>
              <a:rPr lang="en-US" altLang="ru-RU" sz="4000"/>
              <a:t> </a:t>
            </a:r>
            <a:r>
              <a:rPr lang="en-US" altLang="en-US" sz="4000"/>
              <a:t>и</a:t>
            </a:r>
            <a:r>
              <a:rPr lang="en-US" altLang="ru-RU" sz="4000"/>
              <a:t> </a:t>
            </a:r>
            <a:r>
              <a:rPr lang="en-US" altLang="en-US" sz="4000"/>
              <a:t>карьера</a:t>
            </a:r>
            <a:endParaRPr lang="en-US" altLang="en-US" sz="4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5415" y="1340485"/>
            <a:ext cx="8870950" cy="4526280"/>
          </a:xfrm>
        </p:spPr>
        <p:txBody>
          <a:bodyPr/>
          <a:p>
            <a:r>
              <a:rPr lang="en-US" altLang="en-US" sz="2400"/>
              <a:t>Никита</a:t>
            </a:r>
            <a:r>
              <a:rPr lang="en-US" altLang="ru-RU" sz="2400"/>
              <a:t> </a:t>
            </a:r>
            <a:r>
              <a:rPr lang="en-US" altLang="en-US" sz="2400"/>
              <a:t>Сергеевич</a:t>
            </a:r>
            <a:r>
              <a:rPr lang="en-US" altLang="ru-RU" sz="2400"/>
              <a:t> </a:t>
            </a:r>
            <a:r>
              <a:rPr lang="en-US" altLang="en-US" sz="2400"/>
              <a:t>Хрущёв</a:t>
            </a:r>
            <a:r>
              <a:rPr lang="en-US" altLang="ru-RU" sz="2400"/>
              <a:t> </a:t>
            </a:r>
            <a:r>
              <a:rPr lang="en-US" altLang="en-US" sz="2400"/>
              <a:t>родился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1894 </a:t>
            </a:r>
            <a:r>
              <a:rPr lang="en-US" altLang="en-US" sz="2400"/>
              <a:t>году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селе</a:t>
            </a:r>
            <a:r>
              <a:rPr lang="en-US" altLang="ru-RU" sz="2400"/>
              <a:t> </a:t>
            </a:r>
            <a:r>
              <a:rPr lang="en-US" altLang="en-US" sz="2400"/>
              <a:t>Калиновка</a:t>
            </a:r>
            <a:r>
              <a:rPr lang="en-US" altLang="ru-RU" sz="2400"/>
              <a:t> </a:t>
            </a:r>
            <a:r>
              <a:rPr lang="en-US" altLang="en-US" sz="2400"/>
              <a:t>Ольховской</a:t>
            </a:r>
            <a:r>
              <a:rPr lang="en-US" altLang="ru-RU" sz="2400"/>
              <a:t> </a:t>
            </a:r>
            <a:r>
              <a:rPr lang="en-US" altLang="en-US" sz="2400"/>
              <a:t>волости</a:t>
            </a:r>
            <a:r>
              <a:rPr lang="en-US" altLang="ru-RU" sz="2400"/>
              <a:t> </a:t>
            </a:r>
            <a:r>
              <a:rPr lang="en-US" altLang="en-US" sz="2400"/>
              <a:t>Дмитриевского</a:t>
            </a:r>
            <a:r>
              <a:rPr lang="en-US" altLang="ru-RU" sz="2400"/>
              <a:t> </a:t>
            </a:r>
            <a:r>
              <a:rPr lang="en-US" altLang="en-US" sz="2400"/>
              <a:t>уезда</a:t>
            </a:r>
            <a:r>
              <a:rPr lang="en-US" altLang="ru-RU" sz="2400"/>
              <a:t> </a:t>
            </a:r>
            <a:r>
              <a:rPr lang="en-US" altLang="en-US" sz="2400"/>
              <a:t>Курской</a:t>
            </a:r>
            <a:r>
              <a:rPr lang="en-US" altLang="ru-RU" sz="2400"/>
              <a:t> </a:t>
            </a:r>
            <a:r>
              <a:rPr lang="en-US" altLang="en-US" sz="2400"/>
              <a:t>губернии</a:t>
            </a:r>
            <a:r>
              <a:rPr lang="en-US" altLang="ru-RU" sz="2400"/>
              <a:t> (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настоящее</a:t>
            </a:r>
            <a:r>
              <a:rPr lang="en-US" altLang="ru-RU" sz="2400"/>
              <a:t> </a:t>
            </a:r>
            <a:r>
              <a:rPr lang="en-US" altLang="en-US" sz="2400"/>
              <a:t>время</a:t>
            </a:r>
            <a:r>
              <a:rPr lang="en-US" altLang="ru-RU" sz="2400"/>
              <a:t> — </a:t>
            </a:r>
            <a:r>
              <a:rPr lang="en-US" altLang="en-US" sz="2400"/>
              <a:t>Хомутовский</a:t>
            </a:r>
            <a:r>
              <a:rPr lang="en-US" altLang="ru-RU" sz="2400"/>
              <a:t> </a:t>
            </a:r>
            <a:r>
              <a:rPr lang="en-US" altLang="en-US" sz="2400"/>
              <a:t>район</a:t>
            </a:r>
            <a:r>
              <a:rPr lang="en-US" altLang="ru-RU" sz="2400"/>
              <a:t> </a:t>
            </a:r>
            <a:r>
              <a:rPr lang="en-US" altLang="en-US" sz="2400"/>
              <a:t>Курской</a:t>
            </a:r>
            <a:r>
              <a:rPr lang="en-US" altLang="ru-RU" sz="2400"/>
              <a:t> </a:t>
            </a:r>
            <a:r>
              <a:rPr lang="en-US" altLang="en-US" sz="2400"/>
              <a:t>области</a:t>
            </a:r>
            <a:r>
              <a:rPr lang="en-US" altLang="ru-RU" sz="2400"/>
              <a:t>)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семье</a:t>
            </a:r>
            <a:r>
              <a:rPr lang="en-US" altLang="ru-RU" sz="2400"/>
              <a:t> </a:t>
            </a:r>
            <a:r>
              <a:rPr lang="en-US" altLang="en-US" sz="2400"/>
              <a:t>крестьян</a:t>
            </a:r>
            <a:r>
              <a:rPr lang="en-US" altLang="ru-RU" sz="2400"/>
              <a:t> </a:t>
            </a:r>
            <a:r>
              <a:rPr lang="en-US" altLang="en-US" sz="2400"/>
              <a:t>Сергея</a:t>
            </a:r>
            <a:r>
              <a:rPr lang="en-US" altLang="ru-RU" sz="2400"/>
              <a:t> </a:t>
            </a:r>
            <a:r>
              <a:rPr lang="en-US" altLang="en-US" sz="2400"/>
              <a:t>Никаноровича</a:t>
            </a:r>
            <a:r>
              <a:rPr lang="en-US" altLang="ru-RU" sz="2400"/>
              <a:t> </a:t>
            </a:r>
            <a:r>
              <a:rPr lang="en-US" altLang="en-US" sz="2400"/>
              <a:t>Хрущёва</a:t>
            </a:r>
            <a:r>
              <a:rPr lang="en-US" altLang="ru-RU" sz="2400"/>
              <a:t> (1869—1938)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Ксении</a:t>
            </a:r>
            <a:r>
              <a:rPr lang="en-US" altLang="ru-RU" sz="2400"/>
              <a:t> </a:t>
            </a:r>
            <a:r>
              <a:rPr lang="en-US" altLang="en-US" sz="2400"/>
              <a:t>Ивановны</a:t>
            </a:r>
            <a:r>
              <a:rPr lang="en-US" altLang="ru-RU" sz="2400"/>
              <a:t> </a:t>
            </a:r>
            <a:r>
              <a:rPr lang="en-US" altLang="en-US" sz="2400"/>
              <a:t>Хрущёвой</a:t>
            </a:r>
            <a:r>
              <a:rPr lang="en-US" altLang="ru-RU" sz="2400"/>
              <a:t> (1872—1945). </a:t>
            </a:r>
            <a:r>
              <a:rPr lang="en-US" altLang="en-US" sz="2400"/>
              <a:t>Спустя</a:t>
            </a:r>
            <a:r>
              <a:rPr lang="en-US" altLang="ru-RU" sz="2400"/>
              <a:t> </a:t>
            </a:r>
            <a:r>
              <a:rPr lang="en-US" altLang="en-US" sz="2400"/>
              <a:t>три</a:t>
            </a:r>
            <a:r>
              <a:rPr lang="en-US" altLang="ru-RU" sz="2400"/>
              <a:t> </a:t>
            </a:r>
            <a:r>
              <a:rPr lang="en-US" altLang="en-US" sz="2400"/>
              <a:t>года</a:t>
            </a:r>
            <a:r>
              <a:rPr lang="en-US" altLang="ru-RU" sz="2400"/>
              <a:t> </a:t>
            </a:r>
            <a:r>
              <a:rPr lang="en-US" altLang="en-US" sz="2400"/>
              <a:t>родилась</a:t>
            </a:r>
            <a:r>
              <a:rPr lang="en-US" altLang="ru-RU" sz="2400"/>
              <a:t> </a:t>
            </a:r>
            <a:r>
              <a:rPr lang="en-US" altLang="en-US" sz="2400"/>
              <a:t>младшая</a:t>
            </a:r>
            <a:r>
              <a:rPr lang="en-US" altLang="ru-RU" sz="2400"/>
              <a:t> </a:t>
            </a:r>
            <a:r>
              <a:rPr lang="en-US" altLang="en-US" sz="2400"/>
              <a:t>сестра</a:t>
            </a:r>
            <a:r>
              <a:rPr lang="en-US" altLang="ru-RU" sz="2400"/>
              <a:t>, </a:t>
            </a:r>
            <a:r>
              <a:rPr lang="en-US" altLang="en-US" sz="2400"/>
              <a:t>Ирина</a:t>
            </a:r>
            <a:r>
              <a:rPr lang="en-US" altLang="ru-RU" sz="2400"/>
              <a:t> </a:t>
            </a:r>
            <a:r>
              <a:rPr lang="en-US" altLang="en-US" sz="2400"/>
              <a:t>Сергеевна</a:t>
            </a:r>
            <a:r>
              <a:rPr lang="en-US" altLang="ru-RU" sz="2400"/>
              <a:t> </a:t>
            </a:r>
            <a:r>
              <a:rPr lang="en-US" altLang="en-US" sz="2400"/>
              <a:t>Хрущёва</a:t>
            </a:r>
            <a:r>
              <a:rPr lang="en-US" altLang="ru-RU" sz="2400"/>
              <a:t> (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замужестве</a:t>
            </a:r>
            <a:r>
              <a:rPr lang="en-US" altLang="ru-RU" sz="2400"/>
              <a:t> </a:t>
            </a:r>
            <a:r>
              <a:rPr lang="en-US" altLang="en-US" sz="2400"/>
              <a:t>Кобяк</a:t>
            </a:r>
            <a:r>
              <a:rPr lang="en-US" altLang="ru-RU" sz="2400"/>
              <a:t>, 1897—1961). </a:t>
            </a:r>
            <a:r>
              <a:rPr lang="en-US" altLang="en-US" sz="2400"/>
              <a:t>Русское</a:t>
            </a:r>
            <a:r>
              <a:rPr lang="en-US" altLang="ru-RU" sz="2400"/>
              <a:t> </a:t>
            </a:r>
            <a:r>
              <a:rPr lang="en-US" altLang="en-US" sz="2400"/>
              <a:t>происхождение</a:t>
            </a:r>
            <a:r>
              <a:rPr lang="en-US" altLang="ru-RU" sz="2400"/>
              <a:t> </a:t>
            </a:r>
            <a:r>
              <a:rPr lang="en-US" altLang="en-US" sz="2400"/>
              <a:t>отмечено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воспоминаниях</a:t>
            </a:r>
            <a:r>
              <a:rPr lang="en-US" altLang="ru-RU" sz="2400"/>
              <a:t>, </a:t>
            </a:r>
            <a:r>
              <a:rPr lang="en-US" altLang="en-US" sz="2400"/>
              <a:t>выступлениях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анкетных</a:t>
            </a:r>
            <a:r>
              <a:rPr lang="en-US" altLang="ru-RU" sz="2400"/>
              <a:t> </a:t>
            </a:r>
            <a:r>
              <a:rPr lang="en-US" altLang="en-US" sz="2400"/>
              <a:t>данных</a:t>
            </a:r>
            <a:r>
              <a:rPr lang="en-US" altLang="ru-RU" sz="2400"/>
              <a:t>;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своих</a:t>
            </a:r>
            <a:r>
              <a:rPr lang="en-US" altLang="ru-RU" sz="2400"/>
              <a:t> </a:t>
            </a:r>
            <a:r>
              <a:rPr lang="en-US" altLang="en-US" sz="2400"/>
              <a:t>воспоминаниях</a:t>
            </a:r>
            <a:r>
              <a:rPr lang="en-US" altLang="ru-RU" sz="2400"/>
              <a:t> </a:t>
            </a:r>
            <a:r>
              <a:rPr lang="en-US" altLang="en-US" sz="2400"/>
              <a:t>Хрущёв</a:t>
            </a:r>
            <a:r>
              <a:rPr lang="en-US" altLang="ru-RU" sz="2400"/>
              <a:t> </a:t>
            </a:r>
            <a:r>
              <a:rPr lang="en-US" altLang="en-US" sz="2400"/>
              <a:t>отмечал</a:t>
            </a:r>
            <a:r>
              <a:rPr lang="en-US" altLang="ru-RU" sz="2400"/>
              <a:t>, </a:t>
            </a:r>
            <a:r>
              <a:rPr lang="en-US" altLang="en-US" sz="2400"/>
              <a:t>что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момент</a:t>
            </a:r>
            <a:r>
              <a:rPr lang="en-US" altLang="ru-RU" sz="2400"/>
              <a:t> </a:t>
            </a:r>
            <a:r>
              <a:rPr lang="en-US" altLang="en-US" sz="2400"/>
              <a:t>назначения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работу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УССР</a:t>
            </a:r>
            <a:r>
              <a:rPr lang="en-US" altLang="ru-RU" sz="2400"/>
              <a:t> </a:t>
            </a:r>
            <a:r>
              <a:rPr lang="en-US" altLang="en-US" sz="2400"/>
              <a:t>он</a:t>
            </a:r>
            <a:r>
              <a:rPr lang="en-US" altLang="ru-RU" sz="2400"/>
              <a:t> </a:t>
            </a:r>
            <a:r>
              <a:rPr lang="en-US" altLang="en-US" sz="2400"/>
              <a:t>не</a:t>
            </a:r>
            <a:r>
              <a:rPr lang="en-US" altLang="ru-RU" sz="2400"/>
              <a:t> </a:t>
            </a:r>
            <a:r>
              <a:rPr lang="en-US" altLang="en-US" sz="2400"/>
              <a:t>владел</a:t>
            </a:r>
            <a:r>
              <a:rPr lang="en-US" altLang="ru-RU" sz="2400"/>
              <a:t> </a:t>
            </a:r>
            <a:r>
              <a:rPr lang="en-US" altLang="en-US" sz="2400"/>
              <a:t>украинским</a:t>
            </a:r>
            <a:r>
              <a:rPr lang="en-US" altLang="ru-RU" sz="2400"/>
              <a:t> </a:t>
            </a:r>
            <a:r>
              <a:rPr lang="en-US" altLang="en-US" sz="2400"/>
              <a:t>языком</a:t>
            </a:r>
            <a:r>
              <a:rPr lang="en-US" altLang="ru-RU" sz="2400"/>
              <a:t>, </a:t>
            </a:r>
            <a:r>
              <a:rPr lang="en-US" altLang="en-US" sz="2400"/>
              <a:t>из</a:t>
            </a:r>
            <a:r>
              <a:rPr lang="en-US" altLang="ru-RU" sz="2400"/>
              <a:t>-</a:t>
            </a:r>
            <a:r>
              <a:rPr lang="en-US" altLang="en-US" sz="2400"/>
              <a:t>за</a:t>
            </a:r>
            <a:r>
              <a:rPr lang="en-US" altLang="ru-RU" sz="2400"/>
              <a:t> </a:t>
            </a:r>
            <a:r>
              <a:rPr lang="en-US" altLang="en-US" sz="2400"/>
              <a:t>чего</a:t>
            </a:r>
            <a:r>
              <a:rPr lang="en-US" altLang="ru-RU" sz="2400"/>
              <a:t> </a:t>
            </a:r>
            <a:r>
              <a:rPr lang="en-US" altLang="en-US" sz="2400"/>
              <a:t>противился</a:t>
            </a:r>
            <a:r>
              <a:rPr lang="en-US" altLang="ru-RU" sz="2400"/>
              <a:t> </a:t>
            </a:r>
            <a:r>
              <a:rPr lang="en-US" altLang="en-US" sz="2400"/>
              <a:t>переводу</a:t>
            </a:r>
            <a:r>
              <a:rPr lang="en-US" altLang="ru-RU" sz="2400"/>
              <a:t>.</a:t>
            </a:r>
            <a:endParaRPr lang="en-US" altLang="ru-RU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5560" y="-27305"/>
            <a:ext cx="9164320" cy="6266815"/>
          </a:xfrm>
        </p:spPr>
        <p:txBody>
          <a:bodyPr/>
          <a:p>
            <a:r>
              <a:rPr lang="en-US" altLang="en-US" sz="1800"/>
              <a:t>Зимой</a:t>
            </a:r>
            <a:r>
              <a:rPr lang="en-US" altLang="ru-RU" sz="1800"/>
              <a:t> </a:t>
            </a:r>
            <a:r>
              <a:rPr lang="en-US" altLang="en-US" sz="1800"/>
              <a:t>Никита</a:t>
            </a:r>
            <a:r>
              <a:rPr lang="en-US" altLang="ru-RU" sz="1800"/>
              <a:t> </a:t>
            </a:r>
            <a:r>
              <a:rPr lang="en-US" altLang="en-US" sz="1800"/>
              <a:t>Хрущёв</a:t>
            </a:r>
            <a:r>
              <a:rPr lang="en-US" altLang="ru-RU" sz="1800"/>
              <a:t> </a:t>
            </a:r>
            <a:r>
              <a:rPr lang="en-US" altLang="en-US" sz="1800"/>
              <a:t>посещал</a:t>
            </a:r>
            <a:r>
              <a:rPr lang="en-US" altLang="ru-RU" sz="1800"/>
              <a:t> </a:t>
            </a:r>
            <a:r>
              <a:rPr lang="en-US" altLang="en-US" sz="1800"/>
              <a:t>церковно</a:t>
            </a:r>
            <a:r>
              <a:rPr lang="en-US" altLang="ru-RU" sz="1800"/>
              <a:t>-</a:t>
            </a:r>
            <a:r>
              <a:rPr lang="en-US" altLang="en-US" sz="1800"/>
              <a:t>приходскую</a:t>
            </a:r>
            <a:r>
              <a:rPr lang="en-US" altLang="ru-RU" sz="1800"/>
              <a:t> </a:t>
            </a:r>
            <a:r>
              <a:rPr lang="en-US" altLang="en-US" sz="1800"/>
              <a:t>школу</a:t>
            </a:r>
            <a:r>
              <a:rPr lang="en-US" altLang="ru-RU" sz="1800"/>
              <a:t>, </a:t>
            </a:r>
            <a:r>
              <a:rPr lang="en-US" altLang="en-US" sz="1800"/>
              <a:t>где</a:t>
            </a:r>
            <a:r>
              <a:rPr lang="en-US" altLang="ru-RU" sz="1800"/>
              <a:t> </a:t>
            </a:r>
            <a:r>
              <a:rPr lang="en-US" altLang="en-US" sz="1800"/>
              <a:t>обучался</a:t>
            </a:r>
            <a:r>
              <a:rPr lang="en-US" altLang="ru-RU" sz="1800"/>
              <a:t> </a:t>
            </a:r>
            <a:r>
              <a:rPr lang="en-US" altLang="en-US" sz="1800"/>
              <a:t>грамоте</a:t>
            </a:r>
            <a:r>
              <a:rPr lang="en-US" altLang="ru-RU" sz="1800"/>
              <a:t>, </a:t>
            </a:r>
            <a:r>
              <a:rPr lang="en-US" altLang="en-US" sz="1800"/>
              <a:t>а</a:t>
            </a:r>
            <a:r>
              <a:rPr lang="en-US" altLang="ru-RU" sz="1800"/>
              <a:t> </a:t>
            </a:r>
            <a:r>
              <a:rPr lang="en-US" altLang="en-US" sz="1800"/>
              <a:t>летом</a:t>
            </a:r>
            <a:r>
              <a:rPr lang="en-US" altLang="ru-RU" sz="1800"/>
              <a:t> </a:t>
            </a:r>
            <a:r>
              <a:rPr lang="en-US" altLang="en-US" sz="1800"/>
              <a:t>работал</a:t>
            </a:r>
            <a:r>
              <a:rPr lang="en-US" altLang="ru-RU" sz="1800"/>
              <a:t> </a:t>
            </a:r>
            <a:r>
              <a:rPr lang="en-US" altLang="en-US" sz="1800"/>
              <a:t>пастухом</a:t>
            </a:r>
            <a:r>
              <a:rPr lang="en-US" altLang="ru-RU" sz="1800"/>
              <a:t>. </a:t>
            </a:r>
            <a:r>
              <a:rPr lang="en-US" altLang="en-US" sz="1800"/>
              <a:t>Когда</a:t>
            </a:r>
            <a:r>
              <a:rPr lang="en-US" altLang="ru-RU" sz="1800"/>
              <a:t> </a:t>
            </a:r>
            <a:r>
              <a:rPr lang="en-US" altLang="en-US" sz="1800"/>
              <a:t>ему</a:t>
            </a:r>
            <a:r>
              <a:rPr lang="en-US" altLang="ru-RU" sz="1800"/>
              <a:t> </a:t>
            </a:r>
            <a:r>
              <a:rPr lang="en-US" altLang="en-US" sz="1800"/>
              <a:t>исполнилось</a:t>
            </a:r>
            <a:r>
              <a:rPr lang="en-US" altLang="ru-RU" sz="1800"/>
              <a:t> </a:t>
            </a:r>
            <a:r>
              <a:rPr lang="en-US" altLang="en-US" sz="1800"/>
              <a:t>девять</a:t>
            </a:r>
            <a:r>
              <a:rPr lang="en-US" altLang="ru-RU" sz="1800"/>
              <a:t> </a:t>
            </a:r>
            <a:r>
              <a:rPr lang="en-US" altLang="en-US" sz="1800"/>
              <a:t>лет</a:t>
            </a:r>
            <a:r>
              <a:rPr lang="en-US" altLang="ru-RU" sz="1800"/>
              <a:t>, </a:t>
            </a:r>
            <a:r>
              <a:rPr lang="en-US" altLang="en-US" sz="1800"/>
              <a:t>отец</a:t>
            </a:r>
            <a:r>
              <a:rPr lang="en-US" altLang="ru-RU" sz="1800"/>
              <a:t> </a:t>
            </a:r>
            <a:r>
              <a:rPr lang="en-US" altLang="en-US" sz="1800"/>
              <a:t>окончательно</a:t>
            </a:r>
            <a:r>
              <a:rPr lang="en-US" altLang="ru-RU" sz="1800"/>
              <a:t> </a:t>
            </a:r>
            <a:r>
              <a:rPr lang="en-US" altLang="en-US" sz="1800"/>
              <a:t>забрал</a:t>
            </a:r>
            <a:r>
              <a:rPr lang="en-US" altLang="ru-RU" sz="1800"/>
              <a:t> </a:t>
            </a:r>
            <a:r>
              <a:rPr lang="en-US" altLang="en-US" sz="1800"/>
              <a:t>его</a:t>
            </a:r>
            <a:r>
              <a:rPr lang="en-US" altLang="ru-RU" sz="1800"/>
              <a:t> </a:t>
            </a:r>
            <a:r>
              <a:rPr lang="en-US" altLang="en-US" sz="1800"/>
              <a:t>из</a:t>
            </a:r>
            <a:r>
              <a:rPr lang="en-US" altLang="ru-RU" sz="1800"/>
              <a:t> </a:t>
            </a:r>
            <a:r>
              <a:rPr lang="en-US" altLang="en-US" sz="1800"/>
              <a:t>школы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отправил</a:t>
            </a:r>
            <a:r>
              <a:rPr lang="en-US" altLang="ru-RU" sz="1800"/>
              <a:t> </a:t>
            </a:r>
            <a:r>
              <a:rPr lang="en-US" altLang="en-US" sz="1800"/>
              <a:t>работать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поле</a:t>
            </a:r>
            <a:r>
              <a:rPr lang="en-US" altLang="ru-RU" sz="1800"/>
              <a:t>. </a:t>
            </a:r>
            <a:r>
              <a:rPr lang="" altLang="en-US" sz="1800"/>
              <a:t>«</a:t>
            </a:r>
            <a:r>
              <a:rPr lang="en-US" altLang="en-US" sz="1800"/>
              <a:t>Я</a:t>
            </a:r>
            <a:r>
              <a:rPr lang="en-US" altLang="ru-RU" sz="1800"/>
              <a:t> </a:t>
            </a:r>
            <a:r>
              <a:rPr lang="en-US" altLang="en-US" sz="1800"/>
              <a:t>выучился</a:t>
            </a:r>
            <a:r>
              <a:rPr lang="en-US" altLang="ru-RU" sz="1800"/>
              <a:t> </a:t>
            </a:r>
            <a:r>
              <a:rPr lang="en-US" altLang="en-US" sz="1800"/>
              <a:t>считать</a:t>
            </a:r>
            <a:r>
              <a:rPr lang="en-US" altLang="ru-RU" sz="1800"/>
              <a:t> </a:t>
            </a:r>
            <a:r>
              <a:rPr lang="en-US" altLang="en-US" sz="1800"/>
              <a:t>до</a:t>
            </a:r>
            <a:r>
              <a:rPr lang="en-US" altLang="ru-RU" sz="1800"/>
              <a:t> 30,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отец</a:t>
            </a:r>
            <a:r>
              <a:rPr lang="en-US" altLang="ru-RU" sz="1800"/>
              <a:t> </a:t>
            </a:r>
            <a:r>
              <a:rPr lang="en-US" altLang="en-US" sz="1800"/>
              <a:t>решил</a:t>
            </a:r>
            <a:r>
              <a:rPr lang="en-US" altLang="ru-RU" sz="1800"/>
              <a:t>, </a:t>
            </a:r>
            <a:r>
              <a:rPr lang="en-US" altLang="en-US" sz="1800"/>
              <a:t>что</a:t>
            </a:r>
            <a:r>
              <a:rPr lang="en-US" altLang="ru-RU" sz="1800"/>
              <a:t> </a:t>
            </a:r>
            <a:r>
              <a:rPr lang="en-US" altLang="en-US" sz="1800"/>
              <a:t>учения</a:t>
            </a:r>
            <a:r>
              <a:rPr lang="en-US" altLang="ru-RU" sz="1800"/>
              <a:t> </a:t>
            </a:r>
            <a:r>
              <a:rPr lang="en-US" altLang="en-US" sz="1800"/>
              <a:t>с</a:t>
            </a:r>
            <a:r>
              <a:rPr lang="en-US" altLang="ru-RU" sz="1800"/>
              <a:t> </a:t>
            </a:r>
            <a:r>
              <a:rPr lang="en-US" altLang="en-US" sz="1800"/>
              <a:t>меня</a:t>
            </a:r>
            <a:r>
              <a:rPr lang="en-US" altLang="ru-RU" sz="1800"/>
              <a:t> </a:t>
            </a:r>
            <a:r>
              <a:rPr lang="en-US" altLang="en-US" sz="1800"/>
              <a:t>хватит</a:t>
            </a:r>
            <a:r>
              <a:rPr lang="en-US" altLang="ru-RU" sz="1800"/>
              <a:t>, — </a:t>
            </a:r>
            <a:r>
              <a:rPr lang="en-US" altLang="en-US" sz="1800"/>
              <a:t>вспоминал</a:t>
            </a:r>
            <a:r>
              <a:rPr lang="en-US" altLang="ru-RU" sz="1800"/>
              <a:t> </a:t>
            </a:r>
            <a:r>
              <a:rPr lang="en-US" altLang="en-US" sz="1800"/>
              <a:t>Хрущёв</a:t>
            </a:r>
            <a:r>
              <a:rPr lang="en-US" altLang="ru-RU" sz="1800"/>
              <a:t>. — </a:t>
            </a:r>
            <a:r>
              <a:rPr lang="en-US" altLang="en-US" sz="1800"/>
              <a:t>Всё</a:t>
            </a:r>
            <a:r>
              <a:rPr lang="en-US" altLang="ru-RU" sz="1800"/>
              <a:t>, </a:t>
            </a:r>
            <a:r>
              <a:rPr lang="en-US" altLang="en-US" sz="1800"/>
              <a:t>что</a:t>
            </a:r>
            <a:r>
              <a:rPr lang="en-US" altLang="ru-RU" sz="1800"/>
              <a:t> </a:t>
            </a:r>
            <a:r>
              <a:rPr lang="en-US" altLang="en-US" sz="1800"/>
              <a:t>тебе</a:t>
            </a:r>
            <a:r>
              <a:rPr lang="en-US" altLang="ru-RU" sz="1800"/>
              <a:t> </a:t>
            </a:r>
            <a:r>
              <a:rPr lang="en-US" altLang="en-US" sz="1800"/>
              <a:t>нужно</a:t>
            </a:r>
            <a:r>
              <a:rPr lang="en-US" altLang="ru-RU" sz="1800"/>
              <a:t>, — </a:t>
            </a:r>
            <a:r>
              <a:rPr lang="en-US" altLang="en-US" sz="1800"/>
              <a:t>выучиться</a:t>
            </a:r>
            <a:r>
              <a:rPr lang="en-US" altLang="ru-RU" sz="1800"/>
              <a:t> </a:t>
            </a:r>
            <a:r>
              <a:rPr lang="en-US" altLang="en-US" sz="1800"/>
              <a:t>считать</a:t>
            </a:r>
            <a:r>
              <a:rPr lang="en-US" altLang="ru-RU" sz="1800"/>
              <a:t> </a:t>
            </a:r>
            <a:r>
              <a:rPr lang="en-US" altLang="en-US" sz="1800"/>
              <a:t>деньги</a:t>
            </a:r>
            <a:r>
              <a:rPr lang="en-US" altLang="ru-RU" sz="1800"/>
              <a:t>, </a:t>
            </a:r>
            <a:r>
              <a:rPr lang="en-US" altLang="en-US" sz="1800"/>
              <a:t>а</a:t>
            </a:r>
            <a:r>
              <a:rPr lang="en-US" altLang="ru-RU" sz="1800"/>
              <a:t> </a:t>
            </a:r>
            <a:r>
              <a:rPr lang="en-US" altLang="en-US" sz="1800"/>
              <a:t>больше</a:t>
            </a:r>
            <a:r>
              <a:rPr lang="en-US" altLang="ru-RU" sz="1800"/>
              <a:t> </a:t>
            </a:r>
            <a:r>
              <a:rPr lang="en-US" altLang="en-US" sz="1800"/>
              <a:t>тридцати</a:t>
            </a:r>
            <a:r>
              <a:rPr lang="en-US" altLang="ru-RU" sz="1800"/>
              <a:t> </a:t>
            </a:r>
            <a:r>
              <a:rPr lang="en-US" altLang="en-US" sz="1800"/>
              <a:t>рублей</a:t>
            </a:r>
            <a:r>
              <a:rPr lang="en-US" altLang="ru-RU" sz="1800"/>
              <a:t> </a:t>
            </a:r>
            <a:r>
              <a:rPr lang="en-US" altLang="en-US" sz="1800"/>
              <a:t>у</a:t>
            </a:r>
            <a:r>
              <a:rPr lang="en-US" altLang="ru-RU" sz="1800"/>
              <a:t> </a:t>
            </a:r>
            <a:r>
              <a:rPr lang="en-US" altLang="en-US" sz="1800"/>
              <a:t>тебя</a:t>
            </a:r>
            <a:r>
              <a:rPr lang="en-US" altLang="ru-RU" sz="1800"/>
              <a:t> </a:t>
            </a:r>
            <a:r>
              <a:rPr lang="en-US" altLang="en-US" sz="1800"/>
              <a:t>все</a:t>
            </a:r>
            <a:r>
              <a:rPr lang="en-US" altLang="ru-RU" sz="1800"/>
              <a:t> </a:t>
            </a:r>
            <a:r>
              <a:rPr lang="en-US" altLang="en-US" sz="1800"/>
              <a:t>равно</a:t>
            </a:r>
            <a:r>
              <a:rPr lang="en-US" altLang="ru-RU" sz="1800"/>
              <a:t> </a:t>
            </a:r>
            <a:r>
              <a:rPr lang="en-US" altLang="en-US" sz="1800"/>
              <a:t>никогда</a:t>
            </a:r>
            <a:r>
              <a:rPr lang="en-US" altLang="ru-RU" sz="1800"/>
              <a:t> </a:t>
            </a:r>
            <a:r>
              <a:rPr lang="en-US" altLang="en-US" sz="1800"/>
              <a:t>не</a:t>
            </a:r>
            <a:r>
              <a:rPr lang="en-US" altLang="ru-RU" sz="1800"/>
              <a:t> </a:t>
            </a:r>
            <a:r>
              <a:rPr lang="en-US" altLang="en-US" sz="1800"/>
              <a:t>будет</a:t>
            </a:r>
            <a:r>
              <a:rPr lang="" altLang="en-US" sz="1800"/>
              <a:t>»</a:t>
            </a:r>
            <a:r>
              <a:rPr lang="en-US" altLang="ru-RU" sz="1800"/>
              <a:t>. </a:t>
            </a:r>
            <a:r>
              <a:rPr lang="en-US" altLang="en-US" sz="1800"/>
              <a:t>Некоторое</a:t>
            </a:r>
            <a:r>
              <a:rPr lang="en-US" altLang="ru-RU" sz="1800"/>
              <a:t> </a:t>
            </a:r>
            <a:r>
              <a:rPr lang="en-US" altLang="en-US" sz="1800"/>
              <a:t>время</a:t>
            </a:r>
            <a:r>
              <a:rPr lang="en-US" altLang="ru-RU" sz="1800"/>
              <a:t> </a:t>
            </a:r>
            <a:r>
              <a:rPr lang="en-US" altLang="en-US" sz="1800"/>
              <a:t>он</a:t>
            </a:r>
            <a:r>
              <a:rPr lang="en-US" altLang="ru-RU" sz="1800"/>
              <a:t> </a:t>
            </a:r>
            <a:r>
              <a:rPr lang="en-US" altLang="en-US" sz="1800"/>
              <a:t>был</a:t>
            </a:r>
            <a:r>
              <a:rPr lang="en-US" altLang="ru-RU" sz="1800"/>
              <a:t> </a:t>
            </a:r>
            <a:r>
              <a:rPr lang="en-US" altLang="en-US" sz="1800"/>
              <a:t>учеником</a:t>
            </a:r>
            <a:r>
              <a:rPr lang="en-US" altLang="ru-RU" sz="1800"/>
              <a:t> </a:t>
            </a:r>
            <a:r>
              <a:rPr lang="en-US" altLang="en-US" sz="1800"/>
              <a:t>сапожника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продавцом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лавке</a:t>
            </a:r>
            <a:r>
              <a:rPr lang="en-US" altLang="ru-RU" sz="1800"/>
              <a:t>. </a:t>
            </a:r>
            <a:r>
              <a:rPr lang="en-US" altLang="en-US" sz="1800"/>
              <a:t>Его</a:t>
            </a:r>
            <a:r>
              <a:rPr lang="en-US" altLang="ru-RU" sz="1800"/>
              <a:t> </a:t>
            </a:r>
            <a:r>
              <a:rPr lang="en-US" altLang="en-US" sz="1800"/>
              <a:t>отец</a:t>
            </a:r>
            <a:r>
              <a:rPr lang="en-US" altLang="ru-RU" sz="1800"/>
              <a:t> </a:t>
            </a:r>
            <a:r>
              <a:rPr lang="en-US" altLang="en-US" sz="1800"/>
              <a:t>отправился</a:t>
            </a:r>
            <a:r>
              <a:rPr lang="en-US" altLang="ru-RU" sz="1800"/>
              <a:t> </a:t>
            </a:r>
            <a:r>
              <a:rPr lang="en-US" altLang="en-US" sz="1800"/>
              <a:t>на</a:t>
            </a:r>
            <a:r>
              <a:rPr lang="en-US" altLang="ru-RU" sz="1800"/>
              <a:t> </a:t>
            </a:r>
            <a:r>
              <a:rPr lang="en-US" altLang="en-US" sz="1800"/>
              <a:t>заработки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Юзовку</a:t>
            </a:r>
            <a:r>
              <a:rPr lang="en-US" altLang="ru-RU" sz="1800"/>
              <a:t>, </a:t>
            </a:r>
            <a:r>
              <a:rPr lang="en-US" altLang="en-US" sz="1800"/>
              <a:t>а</a:t>
            </a:r>
            <a:r>
              <a:rPr lang="en-US" altLang="ru-RU" sz="1800"/>
              <a:t> </a:t>
            </a:r>
            <a:r>
              <a:rPr lang="en-US" altLang="en-US" sz="1800"/>
              <a:t>жил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посёлке</a:t>
            </a:r>
            <a:r>
              <a:rPr lang="en-US" altLang="ru-RU" sz="1800"/>
              <a:t> </a:t>
            </a:r>
            <a:r>
              <a:rPr lang="en-US" altLang="en-US" sz="1800"/>
              <a:t>Сучий</a:t>
            </a:r>
            <a:r>
              <a:rPr lang="en-US" altLang="ru-RU" sz="1800"/>
              <a:t>. </a:t>
            </a:r>
            <a:r>
              <a:rPr lang="en-US" altLang="en-US" sz="1800"/>
              <a:t>Рабочие</a:t>
            </a:r>
            <a:r>
              <a:rPr lang="en-US" altLang="ru-RU" sz="1800"/>
              <a:t> </a:t>
            </a:r>
            <a:r>
              <a:rPr lang="en-US" altLang="en-US" sz="1800"/>
              <a:t>ютились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бараках</a:t>
            </a:r>
            <a:r>
              <a:rPr lang="en-US" altLang="ru-RU" sz="1800"/>
              <a:t> </a:t>
            </a:r>
            <a:r>
              <a:rPr lang="en-US" altLang="en-US" sz="1800"/>
              <a:t>по</a:t>
            </a:r>
            <a:r>
              <a:rPr lang="en-US" altLang="ru-RU" sz="1800"/>
              <a:t> 50—70 </a:t>
            </a:r>
            <a:r>
              <a:rPr lang="en-US" altLang="en-US" sz="1800"/>
              <a:t>человек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комнате</a:t>
            </a:r>
            <a:r>
              <a:rPr lang="en-US" altLang="ru-RU" sz="1800"/>
              <a:t>.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комнатах</a:t>
            </a:r>
            <a:r>
              <a:rPr lang="en-US" altLang="ru-RU" sz="1800"/>
              <a:t> </a:t>
            </a:r>
            <a:r>
              <a:rPr lang="en-US" altLang="en-US" sz="1800"/>
              <a:t>были</a:t>
            </a:r>
            <a:r>
              <a:rPr lang="en-US" altLang="ru-RU" sz="1800"/>
              <a:t> </a:t>
            </a:r>
            <a:r>
              <a:rPr lang="en-US" altLang="en-US" sz="1800"/>
              <a:t>только</a:t>
            </a:r>
            <a:r>
              <a:rPr lang="en-US" altLang="ru-RU" sz="1800"/>
              <a:t> </a:t>
            </a:r>
            <a:r>
              <a:rPr lang="en-US" altLang="en-US" sz="1800"/>
              <a:t>нары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верёвка</a:t>
            </a:r>
            <a:r>
              <a:rPr lang="en-US" altLang="ru-RU" sz="1800"/>
              <a:t> </a:t>
            </a:r>
            <a:r>
              <a:rPr lang="en-US" altLang="en-US" sz="1800"/>
              <a:t>под</a:t>
            </a:r>
            <a:r>
              <a:rPr lang="en-US" altLang="ru-RU" sz="1800"/>
              <a:t> </a:t>
            </a:r>
            <a:r>
              <a:rPr lang="en-US" altLang="en-US" sz="1800"/>
              <a:t>потолком</a:t>
            </a:r>
            <a:r>
              <a:rPr lang="en-US" altLang="ru-RU" sz="1800"/>
              <a:t>, </a:t>
            </a:r>
            <a:r>
              <a:rPr lang="en-US" altLang="en-US" sz="1800"/>
              <a:t>на</a:t>
            </a:r>
            <a:r>
              <a:rPr lang="en-US" altLang="ru-RU" sz="1800"/>
              <a:t> </a:t>
            </a:r>
            <a:r>
              <a:rPr lang="en-US" altLang="en-US" sz="1800"/>
              <a:t>которой</a:t>
            </a:r>
            <a:r>
              <a:rPr lang="en-US" altLang="ru-RU" sz="1800"/>
              <a:t> </a:t>
            </a:r>
            <a:r>
              <a:rPr lang="en-US" altLang="en-US" sz="1800"/>
              <a:t>шахтёры</a:t>
            </a:r>
            <a:r>
              <a:rPr lang="en-US" altLang="ru-RU" sz="1800"/>
              <a:t> </a:t>
            </a:r>
            <a:r>
              <a:rPr lang="en-US" altLang="en-US" sz="1800"/>
              <a:t>сушили</a:t>
            </a:r>
            <a:r>
              <a:rPr lang="en-US" altLang="ru-RU" sz="1800"/>
              <a:t> </a:t>
            </a:r>
            <a:r>
              <a:rPr lang="en-US" altLang="en-US" sz="1800"/>
              <a:t>мокрую</a:t>
            </a:r>
            <a:r>
              <a:rPr lang="en-US" altLang="ru-RU" sz="1800"/>
              <a:t> </a:t>
            </a:r>
            <a:r>
              <a:rPr lang="en-US" altLang="en-US" sz="1800"/>
              <a:t>одежду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портянки</a:t>
            </a:r>
            <a:r>
              <a:rPr lang="en-US" altLang="ru-RU" sz="1800"/>
              <a:t>. </a:t>
            </a:r>
            <a:r>
              <a:rPr lang="" altLang="en-US" sz="1800"/>
              <a:t>«</a:t>
            </a:r>
            <a:r>
              <a:rPr lang="en-US" altLang="en-US" sz="1800"/>
              <a:t>Можно</a:t>
            </a:r>
            <a:r>
              <a:rPr lang="en-US" altLang="ru-RU" sz="1800"/>
              <a:t> </a:t>
            </a:r>
            <a:r>
              <a:rPr lang="en-US" altLang="en-US" sz="1800"/>
              <a:t>себе</a:t>
            </a:r>
            <a:r>
              <a:rPr lang="en-US" altLang="ru-RU" sz="1800"/>
              <a:t> </a:t>
            </a:r>
            <a:r>
              <a:rPr lang="en-US" altLang="en-US" sz="1800"/>
              <a:t>представить</a:t>
            </a:r>
            <a:r>
              <a:rPr lang="en-US" altLang="ru-RU" sz="1800"/>
              <a:t> </a:t>
            </a:r>
            <a:r>
              <a:rPr lang="en-US" altLang="en-US" sz="1800"/>
              <a:t>атмосферу</a:t>
            </a:r>
            <a:r>
              <a:rPr lang="en-US" altLang="ru-RU" sz="1800"/>
              <a:t>,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которой</a:t>
            </a:r>
            <a:r>
              <a:rPr lang="en-US" altLang="ru-RU" sz="1800"/>
              <a:t> </a:t>
            </a:r>
            <a:r>
              <a:rPr lang="en-US" altLang="en-US" sz="1800"/>
              <a:t>жил</a:t>
            </a:r>
            <a:r>
              <a:rPr lang="en-US" altLang="ru-RU" sz="1800"/>
              <a:t> </a:t>
            </a:r>
            <a:r>
              <a:rPr lang="en-US" altLang="en-US" sz="1800"/>
              <a:t>человек</a:t>
            </a:r>
            <a:r>
              <a:rPr lang="en-US" altLang="ru-RU" sz="1800"/>
              <a:t>, — </a:t>
            </a:r>
            <a:r>
              <a:rPr lang="en-US" altLang="en-US" sz="1800"/>
              <a:t>рассказывал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одном</a:t>
            </a:r>
            <a:r>
              <a:rPr lang="en-US" altLang="ru-RU" sz="1800"/>
              <a:t> </a:t>
            </a:r>
            <a:r>
              <a:rPr lang="en-US" altLang="en-US" sz="1800"/>
              <a:t>из</a:t>
            </a:r>
            <a:r>
              <a:rPr lang="en-US" altLang="ru-RU" sz="1800"/>
              <a:t> </a:t>
            </a:r>
            <a:r>
              <a:rPr lang="en-US" altLang="en-US" sz="1800"/>
              <a:t>интервью</a:t>
            </a:r>
            <a:r>
              <a:rPr lang="en-US" altLang="ru-RU" sz="1800"/>
              <a:t> </a:t>
            </a:r>
            <a:r>
              <a:rPr lang="en-US" altLang="en-US" sz="1800"/>
              <a:t>Хрущёв</a:t>
            </a:r>
            <a:r>
              <a:rPr lang="en-US" altLang="ru-RU" sz="1800"/>
              <a:t>. — </a:t>
            </a:r>
            <a:r>
              <a:rPr lang="en-US" altLang="en-US" sz="1800"/>
              <a:t>Никогда</a:t>
            </a:r>
            <a:r>
              <a:rPr lang="en-US" altLang="ru-RU" sz="1800"/>
              <a:t> </a:t>
            </a:r>
            <a:r>
              <a:rPr lang="en-US" altLang="en-US" sz="1800"/>
              <a:t>не</a:t>
            </a:r>
            <a:r>
              <a:rPr lang="en-US" altLang="ru-RU" sz="1800"/>
              <a:t> </a:t>
            </a:r>
            <a:r>
              <a:rPr lang="en-US" altLang="en-US" sz="1800"/>
              <a:t>забуду</a:t>
            </a:r>
            <a:r>
              <a:rPr lang="en-US" altLang="ru-RU" sz="1800"/>
              <a:t> </a:t>
            </a:r>
            <a:r>
              <a:rPr lang="en-US" altLang="en-US" sz="1800"/>
              <a:t>увиденного</a:t>
            </a:r>
            <a:r>
              <a:rPr lang="en-US" altLang="ru-RU" sz="1800"/>
              <a:t>: </a:t>
            </a:r>
            <a:r>
              <a:rPr lang="en-US" altLang="en-US" sz="1800"/>
              <a:t>некоторые</a:t>
            </a:r>
            <a:r>
              <a:rPr lang="en-US" altLang="ru-RU" sz="1800"/>
              <a:t> </a:t>
            </a:r>
            <a:r>
              <a:rPr lang="en-US" altLang="en-US" sz="1800"/>
              <a:t>рабочие</a:t>
            </a:r>
            <a:r>
              <a:rPr lang="en-US" altLang="ru-RU" sz="1800"/>
              <a:t> </a:t>
            </a:r>
            <a:r>
              <a:rPr lang="en-US" altLang="en-US" sz="1800"/>
              <a:t>справляли</a:t>
            </a:r>
            <a:r>
              <a:rPr lang="en-US" altLang="ru-RU" sz="1800"/>
              <a:t> </a:t>
            </a:r>
            <a:r>
              <a:rPr lang="en-US" altLang="en-US" sz="1800"/>
              <a:t>малую</a:t>
            </a:r>
            <a:r>
              <a:rPr lang="en-US" altLang="ru-RU" sz="1800"/>
              <a:t> </a:t>
            </a:r>
            <a:r>
              <a:rPr lang="en-US" altLang="en-US" sz="1800"/>
              <a:t>нужду</a:t>
            </a:r>
            <a:r>
              <a:rPr lang="en-US" altLang="ru-RU" sz="1800"/>
              <a:t> </a:t>
            </a:r>
            <a:r>
              <a:rPr lang="en-US" altLang="en-US" sz="1800"/>
              <a:t>прямо</a:t>
            </a:r>
            <a:r>
              <a:rPr lang="en-US" altLang="ru-RU" sz="1800"/>
              <a:t> </a:t>
            </a:r>
            <a:r>
              <a:rPr lang="en-US" altLang="en-US" sz="1800"/>
              <a:t>со</a:t>
            </a:r>
            <a:r>
              <a:rPr lang="en-US" altLang="ru-RU" sz="1800"/>
              <a:t> </a:t>
            </a:r>
            <a:r>
              <a:rPr lang="en-US" altLang="en-US" sz="1800"/>
              <a:t>второго</a:t>
            </a:r>
            <a:r>
              <a:rPr lang="en-US" altLang="ru-RU" sz="1800"/>
              <a:t> </a:t>
            </a:r>
            <a:r>
              <a:rPr lang="en-US" altLang="en-US" sz="1800"/>
              <a:t>яруса</a:t>
            </a:r>
            <a:r>
              <a:rPr lang="en-US" altLang="ru-RU" sz="1800"/>
              <a:t> </a:t>
            </a:r>
            <a:r>
              <a:rPr lang="en-US" altLang="en-US" sz="1800"/>
              <a:t>вниз</a:t>
            </a:r>
            <a:r>
              <a:rPr lang="en-US" altLang="ru-RU" sz="1800"/>
              <a:t>… </a:t>
            </a:r>
            <a:r>
              <a:rPr lang="en-US" altLang="en-US" sz="1800"/>
              <a:t>Отец</a:t>
            </a:r>
            <a:r>
              <a:rPr lang="en-US" altLang="ru-RU" sz="1800"/>
              <a:t> </a:t>
            </a:r>
            <a:r>
              <a:rPr lang="en-US" altLang="en-US" sz="1800"/>
              <a:t>мечтал</a:t>
            </a:r>
            <a:r>
              <a:rPr lang="en-US" altLang="ru-RU" sz="1800"/>
              <a:t> </a:t>
            </a:r>
            <a:r>
              <a:rPr lang="en-US" altLang="en-US" sz="1800"/>
              <a:t>накопить</a:t>
            </a:r>
            <a:r>
              <a:rPr lang="en-US" altLang="ru-RU" sz="1800"/>
              <a:t> </a:t>
            </a:r>
            <a:r>
              <a:rPr lang="en-US" altLang="en-US" sz="1800"/>
              <a:t>денег</a:t>
            </a:r>
            <a:r>
              <a:rPr lang="en-US" altLang="ru-RU" sz="1800"/>
              <a:t>, </a:t>
            </a:r>
            <a:r>
              <a:rPr lang="en-US" altLang="en-US" sz="1800"/>
              <a:t>вернуться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деревню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купить</a:t>
            </a:r>
            <a:r>
              <a:rPr lang="en-US" altLang="ru-RU" sz="1800"/>
              <a:t> </a:t>
            </a:r>
            <a:r>
              <a:rPr lang="en-US" altLang="en-US" sz="1800"/>
              <a:t>лошадь</a:t>
            </a:r>
            <a:r>
              <a:rPr lang="en-US" altLang="ru-RU" sz="1800"/>
              <a:t>, </a:t>
            </a:r>
            <a:r>
              <a:rPr lang="en-US" altLang="en-US" sz="1800"/>
              <a:t>чтобы</a:t>
            </a:r>
            <a:r>
              <a:rPr lang="en-US" altLang="ru-RU" sz="1800"/>
              <a:t> </a:t>
            </a:r>
            <a:r>
              <a:rPr lang="en-US" altLang="en-US" sz="1800"/>
              <a:t>выращивать</a:t>
            </a:r>
            <a:r>
              <a:rPr lang="en-US" altLang="ru-RU" sz="1800"/>
              <a:t> </a:t>
            </a:r>
            <a:r>
              <a:rPr lang="en-US" altLang="en-US" sz="1800"/>
              <a:t>достаточно</a:t>
            </a:r>
            <a:r>
              <a:rPr lang="en-US" altLang="ru-RU" sz="1800"/>
              <a:t> </a:t>
            </a:r>
            <a:r>
              <a:rPr lang="en-US" altLang="en-US" sz="1800"/>
              <a:t>картошки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капусты</a:t>
            </a:r>
            <a:r>
              <a:rPr lang="en-US" altLang="ru-RU" sz="1800"/>
              <a:t> </a:t>
            </a:r>
            <a:r>
              <a:rPr lang="en-US" altLang="en-US" sz="1800"/>
              <a:t>на</a:t>
            </a:r>
            <a:r>
              <a:rPr lang="en-US" altLang="ru-RU" sz="1800"/>
              <a:t> </a:t>
            </a:r>
            <a:r>
              <a:rPr lang="en-US" altLang="en-US" sz="1800"/>
              <a:t>прокорм</a:t>
            </a:r>
            <a:r>
              <a:rPr lang="en-US" altLang="ru-RU" sz="1800"/>
              <a:t> </a:t>
            </a:r>
            <a:r>
              <a:rPr lang="en-US" altLang="en-US" sz="1800"/>
              <a:t>семье</a:t>
            </a:r>
            <a:r>
              <a:rPr lang="en-US" altLang="ru-RU" sz="1800"/>
              <a:t>. </a:t>
            </a:r>
            <a:r>
              <a:rPr lang="en-US" altLang="en-US" sz="1800"/>
              <a:t>Но</a:t>
            </a:r>
            <a:r>
              <a:rPr lang="en-US" altLang="ru-RU" sz="1800"/>
              <a:t> </a:t>
            </a:r>
            <a:r>
              <a:rPr lang="en-US" altLang="en-US" sz="1800"/>
              <a:t>лошадь</a:t>
            </a:r>
            <a:r>
              <a:rPr lang="en-US" altLang="ru-RU" sz="1800"/>
              <a:t> </a:t>
            </a:r>
            <a:r>
              <a:rPr lang="en-US" altLang="en-US" sz="1800"/>
              <a:t>мы</a:t>
            </a:r>
            <a:r>
              <a:rPr lang="en-US" altLang="ru-RU" sz="1800"/>
              <a:t> </a:t>
            </a:r>
            <a:r>
              <a:rPr lang="en-US" altLang="en-US" sz="1800"/>
              <a:t>так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не</a:t>
            </a:r>
            <a:r>
              <a:rPr lang="en-US" altLang="ru-RU" sz="1800"/>
              <a:t> </a:t>
            </a:r>
            <a:r>
              <a:rPr lang="en-US" altLang="en-US" sz="1800"/>
              <a:t>завели</a:t>
            </a:r>
            <a:r>
              <a:rPr lang="en-US" altLang="ru-RU" sz="1800"/>
              <a:t>. </a:t>
            </a:r>
            <a:r>
              <a:rPr lang="en-US" altLang="en-US" sz="1800"/>
              <a:t>Родители</a:t>
            </a:r>
            <a:r>
              <a:rPr lang="en-US" altLang="ru-RU" sz="1800"/>
              <a:t> </a:t>
            </a:r>
            <a:r>
              <a:rPr lang="en-US" altLang="en-US" sz="1800"/>
              <a:t>лелеяли</a:t>
            </a:r>
            <a:r>
              <a:rPr lang="en-US" altLang="ru-RU" sz="1800"/>
              <a:t> </a:t>
            </a:r>
            <a:r>
              <a:rPr lang="en-US" altLang="en-US" sz="1800"/>
              <a:t>эту</a:t>
            </a:r>
            <a:r>
              <a:rPr lang="en-US" altLang="ru-RU" sz="1800"/>
              <a:t> </a:t>
            </a:r>
            <a:r>
              <a:rPr lang="en-US" altLang="en-US" sz="1800"/>
              <a:t>мечту</a:t>
            </a:r>
            <a:r>
              <a:rPr lang="en-US" altLang="ru-RU" sz="1800"/>
              <a:t> </a:t>
            </a:r>
            <a:r>
              <a:rPr lang="en-US" altLang="en-US" sz="1800"/>
              <a:t>даже</a:t>
            </a:r>
            <a:r>
              <a:rPr lang="en-US" altLang="ru-RU" sz="1800"/>
              <a:t> </a:t>
            </a:r>
            <a:r>
              <a:rPr lang="en-US" altLang="en-US" sz="1800"/>
              <a:t>после</a:t>
            </a:r>
            <a:r>
              <a:rPr lang="en-US" altLang="ru-RU" sz="1800"/>
              <a:t> 1908 </a:t>
            </a:r>
            <a:r>
              <a:rPr lang="en-US" altLang="en-US" sz="1800"/>
              <a:t>года</a:t>
            </a:r>
            <a:r>
              <a:rPr lang="en-US" altLang="ru-RU" sz="1800"/>
              <a:t>, </a:t>
            </a:r>
            <a:r>
              <a:rPr lang="en-US" altLang="en-US" sz="1800"/>
              <a:t>когда</a:t>
            </a:r>
            <a:r>
              <a:rPr lang="en-US" altLang="ru-RU" sz="1800"/>
              <a:t> </a:t>
            </a:r>
            <a:r>
              <a:rPr lang="en-US" altLang="en-US" sz="1800"/>
              <a:t>мы</a:t>
            </a:r>
            <a:r>
              <a:rPr lang="en-US" altLang="ru-RU" sz="1800"/>
              <a:t> </a:t>
            </a:r>
            <a:r>
              <a:rPr lang="en-US" altLang="en-US" sz="1800"/>
              <a:t>окончательно</a:t>
            </a:r>
            <a:r>
              <a:rPr lang="en-US" altLang="ru-RU" sz="1800"/>
              <a:t> </a:t>
            </a:r>
            <a:r>
              <a:rPr lang="en-US" altLang="en-US" sz="1800"/>
              <a:t>переехали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Юзовку</a:t>
            </a:r>
            <a:r>
              <a:rPr lang="en-US" altLang="ru-RU" sz="1800"/>
              <a:t>. </a:t>
            </a:r>
            <a:r>
              <a:rPr lang="en-US" altLang="en-US" sz="1800"/>
              <a:t>Там</a:t>
            </a:r>
            <a:r>
              <a:rPr lang="en-US" altLang="ru-RU" sz="1800"/>
              <a:t> </a:t>
            </a:r>
            <a:r>
              <a:rPr lang="en-US" altLang="en-US" sz="1800"/>
              <a:t>отец</a:t>
            </a:r>
            <a:r>
              <a:rPr lang="en-US" altLang="ru-RU" sz="1800"/>
              <a:t> </a:t>
            </a:r>
            <a:r>
              <a:rPr lang="en-US" altLang="en-US" sz="1800"/>
              <a:t>работал</a:t>
            </a:r>
            <a:r>
              <a:rPr lang="en-US" altLang="ru-RU" sz="1800"/>
              <a:t> </a:t>
            </a:r>
            <a:r>
              <a:rPr lang="en-US" altLang="en-US" sz="1800"/>
              <a:t>на</a:t>
            </a:r>
            <a:r>
              <a:rPr lang="en-US" altLang="ru-RU" sz="1800"/>
              <a:t> </a:t>
            </a:r>
            <a:r>
              <a:rPr lang="en-US" altLang="en-US" sz="1800"/>
              <a:t>шахтах</a:t>
            </a:r>
            <a:r>
              <a:rPr lang="en-US" altLang="ru-RU" sz="1800"/>
              <a:t>, </a:t>
            </a:r>
            <a:r>
              <a:rPr lang="en-US" altLang="en-US" sz="1800"/>
              <a:t>мать</a:t>
            </a:r>
            <a:r>
              <a:rPr lang="en-US" altLang="ru-RU" sz="1800"/>
              <a:t> </a:t>
            </a:r>
            <a:r>
              <a:rPr lang="en-US" altLang="en-US" sz="1800"/>
              <a:t>стирала</a:t>
            </a:r>
            <a:r>
              <a:rPr lang="en-US" altLang="ru-RU" sz="1800"/>
              <a:t> </a:t>
            </a:r>
            <a:r>
              <a:rPr lang="en-US" altLang="en-US" sz="1800"/>
              <a:t>бельё</a:t>
            </a:r>
            <a:r>
              <a:rPr lang="en-US" altLang="ru-RU" sz="1800"/>
              <a:t>, </a:t>
            </a:r>
            <a:r>
              <a:rPr lang="en-US" altLang="en-US" sz="1800"/>
              <a:t>а</a:t>
            </a:r>
            <a:r>
              <a:rPr lang="en-US" altLang="ru-RU" sz="1800"/>
              <a:t> </a:t>
            </a:r>
            <a:r>
              <a:rPr lang="en-US" altLang="en-US" sz="1800"/>
              <a:t>я</a:t>
            </a:r>
            <a:r>
              <a:rPr lang="en-US" altLang="ru-RU" sz="1800"/>
              <a:t> </a:t>
            </a:r>
            <a:r>
              <a:rPr lang="en-US" altLang="en-US" sz="1800"/>
              <a:t>чистил</a:t>
            </a:r>
            <a:r>
              <a:rPr lang="en-US" altLang="ru-RU" sz="1800"/>
              <a:t> </a:t>
            </a:r>
            <a:r>
              <a:rPr lang="en-US" altLang="en-US" sz="1800"/>
              <a:t>паровые</a:t>
            </a:r>
            <a:r>
              <a:rPr lang="en-US" altLang="ru-RU" sz="1800"/>
              <a:t> </a:t>
            </a:r>
            <a:r>
              <a:rPr lang="en-US" altLang="en-US" sz="1800"/>
              <a:t>котлы</a:t>
            </a:r>
            <a:r>
              <a:rPr lang="" altLang="en-US" sz="1800"/>
              <a:t>»</a:t>
            </a:r>
            <a:r>
              <a:rPr lang="en-US" altLang="ru-RU" sz="1800"/>
              <a:t>. </a:t>
            </a:r>
            <a:r>
              <a:rPr lang="en-US" altLang="en-US" sz="1800"/>
              <a:t>Вскоре</a:t>
            </a:r>
            <a:r>
              <a:rPr lang="en-US" altLang="ru-RU" sz="1800"/>
              <a:t> </a:t>
            </a:r>
            <a:r>
              <a:rPr lang="en-US" altLang="en-US" sz="1800"/>
              <a:t>Никита</a:t>
            </a:r>
            <a:r>
              <a:rPr lang="en-US" altLang="ru-RU" sz="1800"/>
              <a:t> </a:t>
            </a:r>
            <a:r>
              <a:rPr lang="en-US" altLang="en-US" sz="1800"/>
              <a:t>Хрущёв</a:t>
            </a:r>
            <a:r>
              <a:rPr lang="en-US" altLang="ru-RU" sz="1800"/>
              <a:t> </a:t>
            </a:r>
            <a:r>
              <a:rPr lang="en-US" altLang="en-US" sz="1800"/>
              <a:t>устроился</a:t>
            </a:r>
            <a:r>
              <a:rPr lang="en-US" altLang="ru-RU" sz="1800"/>
              <a:t> </a:t>
            </a:r>
            <a:r>
              <a:rPr lang="en-US" altLang="en-US" sz="1800"/>
              <a:t>учеником</a:t>
            </a:r>
            <a:r>
              <a:rPr lang="en-US" altLang="ru-RU" sz="1800"/>
              <a:t> </a:t>
            </a:r>
            <a:r>
              <a:rPr lang="en-US" altLang="en-US" sz="1800"/>
              <a:t>слесаря</a:t>
            </a:r>
            <a:r>
              <a:rPr lang="en-US" altLang="ru-RU" sz="1800"/>
              <a:t> </a:t>
            </a:r>
            <a:r>
              <a:rPr lang="en-US" altLang="en-US" sz="1800"/>
              <a:t>на</a:t>
            </a:r>
            <a:r>
              <a:rPr lang="en-US" altLang="ru-RU" sz="1800"/>
              <a:t> </a:t>
            </a:r>
            <a:r>
              <a:rPr lang="en-US" altLang="en-US" sz="1800"/>
              <a:t>машиностроительный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чугунолитейный</a:t>
            </a:r>
            <a:r>
              <a:rPr lang="en-US" altLang="ru-RU" sz="1800"/>
              <a:t> </a:t>
            </a:r>
            <a:r>
              <a:rPr lang="en-US" altLang="en-US" sz="1800"/>
              <a:t>завод</a:t>
            </a:r>
            <a:r>
              <a:rPr lang="en-US" altLang="ru-RU" sz="1800"/>
              <a:t> </a:t>
            </a:r>
            <a:r>
              <a:rPr lang="en-US" altLang="en-US" sz="1800"/>
              <a:t>Э</a:t>
            </a:r>
            <a:r>
              <a:rPr lang="en-US" altLang="ru-RU" sz="1800"/>
              <a:t>. </a:t>
            </a:r>
            <a:r>
              <a:rPr lang="en-US" altLang="en-US" sz="1800"/>
              <a:t>Т</a:t>
            </a:r>
            <a:r>
              <a:rPr lang="en-US" altLang="ru-RU" sz="1800"/>
              <a:t>. </a:t>
            </a:r>
            <a:r>
              <a:rPr lang="en-US" altLang="en-US" sz="1800"/>
              <a:t>Боссе</a:t>
            </a:r>
            <a:r>
              <a:rPr lang="en-US" altLang="ru-RU" sz="1800"/>
              <a:t>.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то</a:t>
            </a:r>
            <a:r>
              <a:rPr lang="en-US" altLang="ru-RU" sz="1800"/>
              <a:t> </a:t>
            </a:r>
            <a:r>
              <a:rPr lang="en-US" altLang="en-US" sz="1800"/>
              <a:t>время</a:t>
            </a:r>
            <a:r>
              <a:rPr lang="en-US" altLang="ru-RU" sz="1800"/>
              <a:t> </a:t>
            </a:r>
            <a:r>
              <a:rPr lang="en-US" altLang="en-US" sz="1800"/>
              <a:t>его</a:t>
            </a:r>
            <a:r>
              <a:rPr lang="en-US" altLang="ru-RU" sz="1800"/>
              <a:t> </a:t>
            </a:r>
            <a:r>
              <a:rPr lang="en-US" altLang="en-US" sz="1800"/>
              <a:t>близким</a:t>
            </a:r>
            <a:r>
              <a:rPr lang="en-US" altLang="ru-RU" sz="1800"/>
              <a:t> </a:t>
            </a:r>
            <a:r>
              <a:rPr lang="en-US" altLang="en-US" sz="1800"/>
              <a:t>другом</a:t>
            </a:r>
            <a:r>
              <a:rPr lang="en-US" altLang="ru-RU" sz="1800"/>
              <a:t> </a:t>
            </a:r>
            <a:r>
              <a:rPr lang="en-US" altLang="en-US" sz="1800"/>
              <a:t>был</a:t>
            </a:r>
            <a:r>
              <a:rPr lang="en-US" altLang="ru-RU" sz="1800"/>
              <a:t> </a:t>
            </a:r>
            <a:r>
              <a:rPr lang="en-US" altLang="en-US" sz="1800"/>
              <a:t>шахтёр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любитель</a:t>
            </a:r>
            <a:r>
              <a:rPr lang="en-US" altLang="ru-RU" sz="1800"/>
              <a:t> </a:t>
            </a:r>
            <a:r>
              <a:rPr lang="en-US" altLang="en-US" sz="1800"/>
              <a:t>книг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стихов</a:t>
            </a:r>
            <a:r>
              <a:rPr lang="en-US" altLang="ru-RU" sz="1800"/>
              <a:t> </a:t>
            </a:r>
            <a:r>
              <a:rPr lang="en-US" altLang="en-US" sz="1800"/>
              <a:t>Пантелей</a:t>
            </a:r>
            <a:r>
              <a:rPr lang="en-US" altLang="ru-RU" sz="1800"/>
              <a:t> </a:t>
            </a:r>
            <a:r>
              <a:rPr lang="en-US" altLang="en-US" sz="1800"/>
              <a:t>Махиня</a:t>
            </a:r>
            <a:r>
              <a:rPr lang="en-US" altLang="ru-RU" sz="1800"/>
              <a:t>, </a:t>
            </a:r>
            <a:r>
              <a:rPr lang="en-US" altLang="en-US" sz="1800"/>
              <a:t>под</a:t>
            </a:r>
            <a:r>
              <a:rPr lang="en-US" altLang="ru-RU" sz="1800"/>
              <a:t> </a:t>
            </a:r>
            <a:r>
              <a:rPr lang="en-US" altLang="en-US" sz="1800"/>
              <a:t>влиянием</a:t>
            </a:r>
            <a:r>
              <a:rPr lang="en-US" altLang="ru-RU" sz="1800"/>
              <a:t> </a:t>
            </a:r>
            <a:r>
              <a:rPr lang="en-US" altLang="en-US" sz="1800"/>
              <a:t>которого</a:t>
            </a:r>
            <a:r>
              <a:rPr lang="en-US" altLang="ru-RU" sz="1800"/>
              <a:t> </a:t>
            </a:r>
            <a:r>
              <a:rPr lang="en-US" altLang="en-US" sz="1800"/>
              <a:t>он</a:t>
            </a:r>
            <a:r>
              <a:rPr lang="en-US" altLang="ru-RU" sz="1800"/>
              <a:t> </a:t>
            </a:r>
            <a:r>
              <a:rPr lang="en-US" altLang="en-US" sz="1800"/>
              <a:t>стал</a:t>
            </a:r>
            <a:r>
              <a:rPr lang="en-US" altLang="ru-RU" sz="1800"/>
              <a:t> </a:t>
            </a:r>
            <a:r>
              <a:rPr lang="en-US" altLang="en-US" sz="1800"/>
              <a:t>много</a:t>
            </a:r>
            <a:r>
              <a:rPr lang="en-US" altLang="ru-RU" sz="1800"/>
              <a:t> </a:t>
            </a:r>
            <a:r>
              <a:rPr lang="en-US" altLang="en-US" sz="1800"/>
              <a:t>читать</a:t>
            </a:r>
            <a:r>
              <a:rPr lang="en-US" altLang="ru-RU" sz="1800"/>
              <a:t>. </a:t>
            </a:r>
            <a:r>
              <a:rPr lang="en-US" altLang="en-US" sz="1800"/>
              <a:t>С</a:t>
            </a:r>
            <a:r>
              <a:rPr lang="en-US" altLang="ru-RU" sz="1800"/>
              <a:t> 1912 </a:t>
            </a:r>
            <a:r>
              <a:rPr lang="en-US" altLang="en-US" sz="1800"/>
              <a:t>года</a:t>
            </a:r>
            <a:r>
              <a:rPr lang="en-US" altLang="ru-RU" sz="1800"/>
              <a:t> </a:t>
            </a:r>
            <a:r>
              <a:rPr lang="en-US" altLang="en-US" sz="1800"/>
              <a:t>Хрущёв</a:t>
            </a:r>
            <a:r>
              <a:rPr lang="en-US" altLang="ru-RU" sz="1800"/>
              <a:t> </a:t>
            </a:r>
            <a:r>
              <a:rPr lang="en-US" altLang="en-US" sz="1800"/>
              <a:t>работал</a:t>
            </a:r>
            <a:r>
              <a:rPr lang="en-US" altLang="ru-RU" sz="1800"/>
              <a:t> </a:t>
            </a:r>
            <a:r>
              <a:rPr lang="en-US" altLang="en-US" sz="1800"/>
              <a:t>слесарем</a:t>
            </a:r>
            <a:r>
              <a:rPr lang="en-US" altLang="ru-RU" sz="1800"/>
              <a:t> </a:t>
            </a:r>
            <a:r>
              <a:rPr lang="en-US" altLang="en-US" sz="1800"/>
              <a:t>на</a:t>
            </a:r>
            <a:r>
              <a:rPr lang="en-US" altLang="ru-RU" sz="1800"/>
              <a:t> </a:t>
            </a:r>
            <a:r>
              <a:rPr lang="en-US" altLang="en-US" sz="1800"/>
              <a:t>шахте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1914 </a:t>
            </a:r>
            <a:r>
              <a:rPr lang="en-US" altLang="en-US" sz="1800"/>
              <a:t>году</a:t>
            </a:r>
            <a:r>
              <a:rPr lang="en-US" altLang="ru-RU" sz="1800"/>
              <a:t> </a:t>
            </a:r>
            <a:r>
              <a:rPr lang="en-US" altLang="en-US" sz="1800"/>
              <a:t>как</a:t>
            </a:r>
            <a:r>
              <a:rPr lang="en-US" altLang="ru-RU" sz="1800"/>
              <a:t> </a:t>
            </a:r>
            <a:r>
              <a:rPr lang="en-US" altLang="en-US" sz="1800"/>
              <a:t>квалифицированный</a:t>
            </a:r>
            <a:r>
              <a:rPr lang="en-US" altLang="ru-RU" sz="1800"/>
              <a:t> </a:t>
            </a:r>
            <a:r>
              <a:rPr lang="en-US" altLang="en-US" sz="1800"/>
              <a:t>рабочий</a:t>
            </a:r>
            <a:r>
              <a:rPr lang="en-US" altLang="ru-RU" sz="1800"/>
              <a:t> </a:t>
            </a:r>
            <a:r>
              <a:rPr lang="en-US" altLang="en-US" sz="1800"/>
              <a:t>не</a:t>
            </a:r>
            <a:r>
              <a:rPr lang="en-US" altLang="ru-RU" sz="1800"/>
              <a:t> </a:t>
            </a:r>
            <a:r>
              <a:rPr lang="en-US" altLang="en-US" sz="1800"/>
              <a:t>был</a:t>
            </a:r>
            <a:r>
              <a:rPr lang="en-US" altLang="ru-RU" sz="1800"/>
              <a:t> </a:t>
            </a:r>
            <a:r>
              <a:rPr lang="en-US" altLang="en-US" sz="1800"/>
              <a:t>мобилизован</a:t>
            </a:r>
            <a:r>
              <a:rPr lang="en-US" altLang="ru-RU" sz="1800"/>
              <a:t> </a:t>
            </a:r>
            <a:r>
              <a:rPr lang="en-US" altLang="en-US" sz="1800"/>
              <a:t>на</a:t>
            </a:r>
            <a:r>
              <a:rPr lang="en-US" altLang="ru-RU" sz="1800"/>
              <a:t> </a:t>
            </a:r>
            <a:r>
              <a:rPr lang="en-US" altLang="en-US" sz="1800"/>
              <a:t>фронт</a:t>
            </a:r>
            <a:r>
              <a:rPr lang="en-US" altLang="ru-RU" sz="1800"/>
              <a:t>. </a:t>
            </a:r>
            <a:r>
              <a:rPr lang="en-US" altLang="en-US" sz="1800"/>
              <a:t>Он</a:t>
            </a:r>
            <a:r>
              <a:rPr lang="en-US" altLang="ru-RU" sz="1800"/>
              <a:t> </a:t>
            </a:r>
            <a:r>
              <a:rPr lang="en-US" altLang="en-US" sz="1800"/>
              <a:t>играл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местной</a:t>
            </a:r>
            <a:r>
              <a:rPr lang="en-US" altLang="ru-RU" sz="1800"/>
              <a:t> </a:t>
            </a:r>
            <a:r>
              <a:rPr lang="en-US" altLang="en-US" sz="1800"/>
              <a:t>футбольной</a:t>
            </a:r>
            <a:r>
              <a:rPr lang="en-US" altLang="ru-RU" sz="1800"/>
              <a:t> </a:t>
            </a:r>
            <a:r>
              <a:rPr lang="en-US" altLang="en-US" sz="1800"/>
              <a:t>команде</a:t>
            </a:r>
            <a:r>
              <a:rPr lang="en-US" altLang="ru-RU" sz="1800"/>
              <a:t> </a:t>
            </a:r>
            <a:r>
              <a:rPr lang="en-US" altLang="en-US" sz="1800"/>
              <a:t>хавбеком</a:t>
            </a:r>
            <a:r>
              <a:rPr lang="en-US" altLang="ru-RU" sz="1800"/>
              <a:t>, </a:t>
            </a:r>
            <a:r>
              <a:rPr lang="en-US" altLang="en-US" sz="1800"/>
              <a:t>не</a:t>
            </a:r>
            <a:r>
              <a:rPr lang="en-US" altLang="ru-RU" sz="1800"/>
              <a:t> </a:t>
            </a:r>
            <a:r>
              <a:rPr lang="en-US" altLang="en-US" sz="1800"/>
              <a:t>курил</a:t>
            </a:r>
            <a:r>
              <a:rPr lang="en-US" altLang="ru-RU" sz="1800"/>
              <a:t>, </a:t>
            </a:r>
            <a:r>
              <a:rPr lang="en-US" altLang="en-US" sz="1800"/>
              <a:t>не</a:t>
            </a:r>
            <a:r>
              <a:rPr lang="en-US" altLang="ru-RU" sz="1800"/>
              <a:t> </a:t>
            </a:r>
            <a:r>
              <a:rPr lang="en-US" altLang="en-US" sz="1800"/>
              <a:t>пил</a:t>
            </a:r>
            <a:r>
              <a:rPr lang="en-US" altLang="ru-RU" sz="1800"/>
              <a:t>, </a:t>
            </a:r>
            <a:r>
              <a:rPr lang="en-US" altLang="en-US" sz="1800"/>
              <a:t>состоял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обществе</a:t>
            </a:r>
            <a:r>
              <a:rPr lang="en-US" altLang="ru-RU" sz="1800"/>
              <a:t> </a:t>
            </a:r>
            <a:r>
              <a:rPr lang="en-US" altLang="en-US" sz="1800"/>
              <a:t>трезвости</a:t>
            </a:r>
            <a:r>
              <a:rPr lang="en-US" altLang="ru-RU" sz="1800"/>
              <a:t>. </a:t>
            </a:r>
            <a:r>
              <a:rPr lang="en-US" altLang="en-US" sz="1800"/>
              <a:t>В</a:t>
            </a:r>
            <a:r>
              <a:rPr lang="en-US" altLang="ru-RU" sz="1800"/>
              <a:t> 1914 </a:t>
            </a:r>
            <a:r>
              <a:rPr lang="en-US" altLang="en-US" sz="1800"/>
              <a:t>году</a:t>
            </a:r>
            <a:r>
              <a:rPr lang="en-US" altLang="ru-RU" sz="1800"/>
              <a:t> </a:t>
            </a:r>
            <a:r>
              <a:rPr lang="en-US" altLang="en-US" sz="1800"/>
              <a:t>женился</a:t>
            </a:r>
            <a:r>
              <a:rPr lang="en-US" altLang="ru-RU" sz="1800"/>
              <a:t> </a:t>
            </a:r>
            <a:r>
              <a:rPr lang="en-US" altLang="en-US" sz="1800"/>
              <a:t>на</a:t>
            </a:r>
            <a:r>
              <a:rPr lang="en-US" altLang="ru-RU" sz="1800"/>
              <a:t> </a:t>
            </a:r>
            <a:r>
              <a:rPr lang="en-US" altLang="en-US" sz="1800"/>
              <a:t>дочери</a:t>
            </a:r>
            <a:r>
              <a:rPr lang="en-US" altLang="ru-RU" sz="1800"/>
              <a:t> </a:t>
            </a:r>
            <a:r>
              <a:rPr lang="en-US" altLang="en-US" sz="1800"/>
              <a:t>такого</a:t>
            </a:r>
            <a:r>
              <a:rPr lang="en-US" altLang="ru-RU" sz="1800"/>
              <a:t> </a:t>
            </a:r>
            <a:r>
              <a:rPr lang="en-US" altLang="en-US" sz="1800"/>
              <a:t>же</a:t>
            </a:r>
            <a:r>
              <a:rPr lang="en-US" altLang="ru-RU" sz="1800"/>
              <a:t>, </a:t>
            </a:r>
            <a:r>
              <a:rPr lang="en-US" altLang="en-US" sz="1800"/>
              <a:t>как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он</a:t>
            </a:r>
            <a:r>
              <a:rPr lang="en-US" altLang="ru-RU" sz="1800"/>
              <a:t>, </a:t>
            </a:r>
            <a:r>
              <a:rPr lang="en-US" altLang="en-US" sz="1800"/>
              <a:t>квалифицированного</a:t>
            </a:r>
            <a:r>
              <a:rPr lang="en-US" altLang="ru-RU" sz="1800"/>
              <a:t> </a:t>
            </a:r>
            <a:r>
              <a:rPr lang="en-US" altLang="en-US" sz="1800"/>
              <a:t>рабочего</a:t>
            </a:r>
            <a:r>
              <a:rPr lang="en-US" altLang="ru-RU" sz="1800"/>
              <a:t>. </a:t>
            </a:r>
            <a:r>
              <a:rPr lang="en-US" altLang="en-US" sz="1800"/>
              <a:t>Его</a:t>
            </a:r>
            <a:r>
              <a:rPr lang="en-US" altLang="ru-RU" sz="1800"/>
              <a:t> </a:t>
            </a:r>
            <a:r>
              <a:rPr lang="en-US" altLang="en-US" sz="1800"/>
              <a:t>первая</a:t>
            </a:r>
            <a:r>
              <a:rPr lang="en-US" altLang="ru-RU" sz="1800"/>
              <a:t> </a:t>
            </a:r>
            <a:r>
              <a:rPr lang="en-US" altLang="en-US" sz="1800"/>
              <a:t>жена</a:t>
            </a:r>
            <a:r>
              <a:rPr lang="en-US" altLang="ru-RU" sz="1800"/>
              <a:t> </a:t>
            </a:r>
            <a:r>
              <a:rPr lang="en-US" altLang="en-US" sz="1800"/>
              <a:t>Ефросинья</a:t>
            </a:r>
            <a:r>
              <a:rPr lang="en-US" altLang="ru-RU" sz="1800"/>
              <a:t> </a:t>
            </a:r>
            <a:r>
              <a:rPr lang="en-US" altLang="en-US" sz="1800"/>
              <a:t>Писарева</a:t>
            </a:r>
            <a:r>
              <a:rPr lang="en-US" altLang="ru-RU" sz="1800"/>
              <a:t> </a:t>
            </a:r>
            <a:r>
              <a:rPr lang="en-US" altLang="en-US" sz="1800"/>
              <a:t>родила</a:t>
            </a:r>
            <a:r>
              <a:rPr lang="en-US" altLang="ru-RU" sz="1800"/>
              <a:t> </a:t>
            </a:r>
            <a:r>
              <a:rPr lang="en-US" altLang="en-US" sz="1800"/>
              <a:t>ему</a:t>
            </a:r>
            <a:r>
              <a:rPr lang="en-US" altLang="ru-RU" sz="1800"/>
              <a:t> </a:t>
            </a:r>
            <a:r>
              <a:rPr lang="en-US" altLang="en-US" sz="1800"/>
              <a:t>сына</a:t>
            </a:r>
            <a:r>
              <a:rPr lang="en-US" altLang="ru-RU" sz="1800"/>
              <a:t> </a:t>
            </a:r>
            <a:r>
              <a:rPr lang="en-US" altLang="en-US" sz="1800"/>
              <a:t>Леонида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дочь</a:t>
            </a:r>
            <a:r>
              <a:rPr lang="en-US" altLang="ru-RU" sz="1800"/>
              <a:t> </a:t>
            </a:r>
            <a:r>
              <a:rPr lang="en-US" altLang="en-US" sz="1800"/>
              <a:t>Юлию</a:t>
            </a:r>
            <a:r>
              <a:rPr lang="en-US" altLang="ru-RU" sz="1800"/>
              <a:t>.</a:t>
            </a:r>
            <a:endParaRPr lang="en-US" altLang="ru-RU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95605" y="260350"/>
            <a:ext cx="5019675" cy="4526280"/>
          </a:xfrm>
        </p:spPr>
        <p:txBody>
          <a:bodyPr/>
          <a:p>
            <a:r>
              <a:rPr lang="en-US" altLang="en-US" sz="2400"/>
              <a:t>Сам</a:t>
            </a:r>
            <a:r>
              <a:rPr lang="en-US" altLang="ru-RU" sz="2400"/>
              <a:t> </a:t>
            </a:r>
            <a:r>
              <a:rPr lang="en-US" altLang="en-US" sz="2400"/>
              <a:t>Хрущёв</a:t>
            </a:r>
            <a:r>
              <a:rPr lang="en-US" altLang="ru-RU" sz="2400"/>
              <a:t> </a:t>
            </a:r>
            <a:r>
              <a:rPr lang="en-US" altLang="en-US" sz="2400"/>
              <a:t>так</a:t>
            </a:r>
            <a:r>
              <a:rPr lang="en-US" altLang="ru-RU" sz="2400"/>
              <a:t> </a:t>
            </a:r>
            <a:r>
              <a:rPr lang="en-US" altLang="en-US" sz="2400"/>
              <a:t>вспоминал</a:t>
            </a:r>
            <a:r>
              <a:rPr lang="en-US" altLang="ru-RU" sz="2400"/>
              <a:t> </a:t>
            </a:r>
            <a:r>
              <a:rPr lang="en-US" altLang="en-US" sz="2400"/>
              <a:t>первые</a:t>
            </a:r>
            <a:r>
              <a:rPr lang="en-US" altLang="ru-RU" sz="2400"/>
              <a:t> </a:t>
            </a:r>
            <a:r>
              <a:rPr lang="en-US" altLang="en-US" sz="2400"/>
              <a:t>вехи</a:t>
            </a:r>
            <a:r>
              <a:rPr lang="en-US" altLang="ru-RU" sz="2400"/>
              <a:t> </a:t>
            </a:r>
            <a:r>
              <a:rPr lang="en-US" altLang="en-US" sz="2400"/>
              <a:t>своей</a:t>
            </a:r>
            <a:r>
              <a:rPr lang="en-US" altLang="ru-RU" sz="2400"/>
              <a:t> </a:t>
            </a:r>
            <a:r>
              <a:rPr lang="en-US" altLang="en-US" sz="2400"/>
              <a:t>трудовой</a:t>
            </a:r>
            <a:r>
              <a:rPr lang="en-US" altLang="ru-RU" sz="2400"/>
              <a:t> </a:t>
            </a:r>
            <a:r>
              <a:rPr lang="en-US" altLang="en-US" sz="2400"/>
              <a:t>биографии</a:t>
            </a:r>
            <a:r>
              <a:rPr lang="en-US" altLang="ru-RU" sz="2400"/>
              <a:t>:</a:t>
            </a:r>
            <a:endParaRPr lang="en-US" altLang="ru-RU" sz="2400"/>
          </a:p>
          <a:p>
            <a:r>
              <a:rPr lang="en-US" altLang="en-US" sz="2400" b="1"/>
              <a:t>Я</a:t>
            </a:r>
            <a:r>
              <a:rPr lang="en-US" altLang="ru-RU" sz="2400" b="1"/>
              <a:t> </a:t>
            </a:r>
            <a:r>
              <a:rPr lang="en-US" altLang="en-US" sz="2400" b="1"/>
              <a:t>стал</a:t>
            </a:r>
            <a:r>
              <a:rPr lang="en-US" altLang="ru-RU" sz="2400" b="1"/>
              <a:t> </a:t>
            </a:r>
            <a:r>
              <a:rPr lang="en-US" altLang="en-US" sz="2400" b="1"/>
              <a:t>трудиться</a:t>
            </a:r>
            <a:r>
              <a:rPr lang="en-US" altLang="ru-RU" sz="2400" b="1"/>
              <a:t>, </a:t>
            </a:r>
            <a:r>
              <a:rPr lang="en-US" altLang="en-US" sz="2400" b="1"/>
              <a:t>как</a:t>
            </a:r>
            <a:r>
              <a:rPr lang="en-US" altLang="ru-RU" sz="2400" b="1"/>
              <a:t> </a:t>
            </a:r>
            <a:r>
              <a:rPr lang="en-US" altLang="en-US" sz="2400" b="1"/>
              <a:t>только</a:t>
            </a:r>
            <a:r>
              <a:rPr lang="en-US" altLang="ru-RU" sz="2400" b="1"/>
              <a:t> </a:t>
            </a:r>
            <a:r>
              <a:rPr lang="en-US" altLang="en-US" sz="2400" b="1"/>
              <a:t>начал</a:t>
            </a:r>
            <a:r>
              <a:rPr lang="en-US" altLang="ru-RU" sz="2400" b="1"/>
              <a:t> </a:t>
            </a:r>
            <a:r>
              <a:rPr lang="en-US" altLang="en-US" sz="2400" b="1"/>
              <a:t>ходить</a:t>
            </a:r>
            <a:r>
              <a:rPr lang="en-US" altLang="ru-RU" sz="2400" b="1"/>
              <a:t>. </a:t>
            </a:r>
            <a:r>
              <a:rPr lang="en-US" altLang="en-US" sz="2400" b="1"/>
              <a:t>До</a:t>
            </a:r>
            <a:r>
              <a:rPr lang="en-US" altLang="ru-RU" sz="2400" b="1"/>
              <a:t> </a:t>
            </a:r>
            <a:r>
              <a:rPr lang="en-US" altLang="en-US" sz="2400" b="1"/>
              <a:t>пятнадцати</a:t>
            </a:r>
            <a:r>
              <a:rPr lang="en-US" altLang="ru-RU" sz="2400" b="1"/>
              <a:t> </a:t>
            </a:r>
            <a:r>
              <a:rPr lang="en-US" altLang="en-US" sz="2400" b="1"/>
              <a:t>лет</a:t>
            </a:r>
            <a:r>
              <a:rPr lang="en-US" altLang="ru-RU" sz="2400" b="1"/>
              <a:t> </a:t>
            </a:r>
            <a:r>
              <a:rPr lang="en-US" altLang="en-US" sz="2400" b="1"/>
              <a:t>я</a:t>
            </a:r>
            <a:r>
              <a:rPr lang="en-US" altLang="ru-RU" sz="2400" b="1"/>
              <a:t> </a:t>
            </a:r>
            <a:r>
              <a:rPr lang="en-US" altLang="en-US" sz="2400" b="1"/>
              <a:t>пас</a:t>
            </a:r>
            <a:r>
              <a:rPr lang="en-US" altLang="ru-RU" sz="2400" b="1"/>
              <a:t> </a:t>
            </a:r>
            <a:r>
              <a:rPr lang="en-US" altLang="en-US" sz="2400" b="1"/>
              <a:t>телят</a:t>
            </a:r>
            <a:r>
              <a:rPr lang="en-US" altLang="ru-RU" sz="2400" b="1"/>
              <a:t>, </a:t>
            </a:r>
            <a:r>
              <a:rPr lang="en-US" altLang="en-US" sz="2400" b="1"/>
              <a:t>я</a:t>
            </a:r>
            <a:r>
              <a:rPr lang="en-US" altLang="ru-RU" sz="2400" b="1"/>
              <a:t> </a:t>
            </a:r>
            <a:r>
              <a:rPr lang="en-US" altLang="en-US" sz="2400" b="1"/>
              <a:t>пас</a:t>
            </a:r>
            <a:r>
              <a:rPr lang="en-US" altLang="ru-RU" sz="2400" b="1"/>
              <a:t> </a:t>
            </a:r>
            <a:r>
              <a:rPr lang="en-US" altLang="en-US" sz="2400" b="1"/>
              <a:t>овец</a:t>
            </a:r>
            <a:r>
              <a:rPr lang="en-US" altLang="ru-RU" sz="2400" b="1"/>
              <a:t>, </a:t>
            </a:r>
            <a:r>
              <a:rPr lang="en-US" altLang="en-US" sz="2400" b="1"/>
              <a:t>потом</a:t>
            </a:r>
            <a:r>
              <a:rPr lang="en-US" altLang="ru-RU" sz="2400" b="1"/>
              <a:t> </a:t>
            </a:r>
            <a:r>
              <a:rPr lang="en-US" altLang="en-US" sz="2400" b="1"/>
              <a:t>пас</a:t>
            </a:r>
            <a:r>
              <a:rPr lang="en-US" altLang="ru-RU" sz="2400" b="1"/>
              <a:t> </a:t>
            </a:r>
            <a:r>
              <a:rPr lang="en-US" altLang="en-US" sz="2400" b="1"/>
              <a:t>коров</a:t>
            </a:r>
            <a:r>
              <a:rPr lang="en-US" altLang="ru-RU" sz="2400" b="1"/>
              <a:t> </a:t>
            </a:r>
            <a:r>
              <a:rPr lang="en-US" altLang="en-US" sz="2400" b="1"/>
              <a:t>у</a:t>
            </a:r>
            <a:r>
              <a:rPr lang="en-US" altLang="ru-RU" sz="2400" b="1"/>
              <a:t> </a:t>
            </a:r>
            <a:r>
              <a:rPr lang="en-US" altLang="en-US" sz="2400" b="1"/>
              <a:t>помещика</a:t>
            </a:r>
            <a:r>
              <a:rPr lang="en-US" altLang="ru-RU" sz="2400" b="1"/>
              <a:t>. </a:t>
            </a:r>
            <a:r>
              <a:rPr lang="en-US" altLang="en-US" sz="2400" b="1"/>
              <a:t>Потом</a:t>
            </a:r>
            <a:r>
              <a:rPr lang="en-US" altLang="ru-RU" sz="2400" b="1"/>
              <a:t> </a:t>
            </a:r>
            <a:r>
              <a:rPr lang="en-US" altLang="en-US" sz="2400" b="1"/>
              <a:t>работал</a:t>
            </a:r>
            <a:r>
              <a:rPr lang="en-US" altLang="ru-RU" sz="2400" b="1"/>
              <a:t> </a:t>
            </a:r>
            <a:r>
              <a:rPr lang="en-US" altLang="en-US" sz="2400" b="1"/>
              <a:t>на</a:t>
            </a:r>
            <a:r>
              <a:rPr lang="en-US" altLang="ru-RU" sz="2400" b="1"/>
              <a:t> </a:t>
            </a:r>
            <a:r>
              <a:rPr lang="en-US" altLang="en-US" sz="2400" b="1"/>
              <a:t>заводе</a:t>
            </a:r>
            <a:r>
              <a:rPr lang="en-US" altLang="ru-RU" sz="2400" b="1"/>
              <a:t>, </a:t>
            </a:r>
            <a:r>
              <a:rPr lang="en-US" altLang="en-US" sz="2400" b="1"/>
              <a:t>хозяевами</a:t>
            </a:r>
            <a:r>
              <a:rPr lang="en-US" altLang="ru-RU" sz="2400" b="1"/>
              <a:t> </a:t>
            </a:r>
            <a:r>
              <a:rPr lang="en-US" altLang="en-US" sz="2400" b="1"/>
              <a:t>которого</a:t>
            </a:r>
            <a:r>
              <a:rPr lang="en-US" altLang="ru-RU" sz="2400" b="1"/>
              <a:t> </a:t>
            </a:r>
            <a:r>
              <a:rPr lang="en-US" altLang="en-US" sz="2400" b="1"/>
              <a:t>были</a:t>
            </a:r>
            <a:r>
              <a:rPr lang="en-US" altLang="ru-RU" sz="2400" b="1"/>
              <a:t> </a:t>
            </a:r>
            <a:r>
              <a:rPr lang="en-US" altLang="en-US" sz="2400" b="1"/>
              <a:t>немцы</a:t>
            </a:r>
            <a:r>
              <a:rPr lang="en-US" altLang="ru-RU" sz="2400" b="1"/>
              <a:t>, </a:t>
            </a:r>
            <a:r>
              <a:rPr lang="en-US" altLang="en-US" sz="2400" b="1"/>
              <a:t>потом</a:t>
            </a:r>
            <a:r>
              <a:rPr lang="en-US" altLang="ru-RU" sz="2400" b="1"/>
              <a:t> </a:t>
            </a:r>
            <a:r>
              <a:rPr lang="en-US" altLang="en-US" sz="2400" b="1"/>
              <a:t>работал</a:t>
            </a:r>
            <a:r>
              <a:rPr lang="en-US" altLang="ru-RU" sz="2400" b="1"/>
              <a:t> </a:t>
            </a:r>
            <a:r>
              <a:rPr lang="en-US" altLang="en-US" sz="2400" b="1"/>
              <a:t>в</a:t>
            </a:r>
            <a:r>
              <a:rPr lang="en-US" altLang="ru-RU" sz="2400" b="1"/>
              <a:t> </a:t>
            </a:r>
            <a:r>
              <a:rPr lang="en-US" altLang="en-US" sz="2400" b="1"/>
              <a:t>шахтах</a:t>
            </a:r>
            <a:r>
              <a:rPr lang="en-US" altLang="ru-RU" sz="2400" b="1"/>
              <a:t>, </a:t>
            </a:r>
            <a:r>
              <a:rPr lang="en-US" altLang="en-US" sz="2400" b="1"/>
              <a:t>принадлежавших</a:t>
            </a:r>
            <a:r>
              <a:rPr lang="en-US" altLang="ru-RU" sz="2400" b="1"/>
              <a:t> </a:t>
            </a:r>
            <a:r>
              <a:rPr lang="en-US" altLang="en-US" sz="2400" b="1"/>
              <a:t>французам</a:t>
            </a:r>
            <a:r>
              <a:rPr lang="en-US" altLang="ru-RU" sz="2400" b="1"/>
              <a:t>. </a:t>
            </a:r>
            <a:r>
              <a:rPr lang="en-US" altLang="en-US" sz="2400" b="1"/>
              <a:t>Работал</a:t>
            </a:r>
            <a:r>
              <a:rPr lang="en-US" altLang="ru-RU" sz="2400" b="1"/>
              <a:t> </a:t>
            </a:r>
            <a:r>
              <a:rPr lang="en-US" altLang="en-US" sz="2400" b="1"/>
              <a:t>на</a:t>
            </a:r>
            <a:r>
              <a:rPr lang="en-US" altLang="ru-RU" sz="2400" b="1"/>
              <a:t> </a:t>
            </a:r>
            <a:r>
              <a:rPr lang="en-US" altLang="en-US" sz="2400" b="1"/>
              <a:t>химических</a:t>
            </a:r>
            <a:r>
              <a:rPr lang="en-US" altLang="ru-RU" sz="2400" b="1"/>
              <a:t> </a:t>
            </a:r>
            <a:r>
              <a:rPr lang="en-US" altLang="en-US" sz="2400" b="1"/>
              <a:t>заводах</a:t>
            </a:r>
            <a:r>
              <a:rPr lang="en-US" altLang="ru-RU" sz="2400" b="1"/>
              <a:t>, </a:t>
            </a:r>
            <a:r>
              <a:rPr lang="en-US" altLang="en-US" sz="2400" b="1"/>
              <a:t>хозяевами</a:t>
            </a:r>
            <a:r>
              <a:rPr lang="en-US" altLang="ru-RU" sz="2400" b="1"/>
              <a:t> </a:t>
            </a:r>
            <a:r>
              <a:rPr lang="en-US" altLang="en-US" sz="2400" b="1"/>
              <a:t>которых</a:t>
            </a:r>
            <a:r>
              <a:rPr lang="en-US" altLang="ru-RU" sz="2400" b="1"/>
              <a:t> </a:t>
            </a:r>
            <a:r>
              <a:rPr lang="en-US" altLang="en-US" sz="2400" b="1"/>
              <a:t>были</a:t>
            </a:r>
            <a:r>
              <a:rPr lang="en-US" altLang="ru-RU" sz="2400" b="1"/>
              <a:t> </a:t>
            </a:r>
            <a:r>
              <a:rPr lang="en-US" altLang="en-US" sz="2400" b="1"/>
              <a:t>бельгийцы</a:t>
            </a:r>
            <a:r>
              <a:rPr lang="en-US" altLang="ru-RU" sz="2400" b="1"/>
              <a:t>, </a:t>
            </a:r>
            <a:r>
              <a:rPr lang="en-US" altLang="en-US" sz="2400" b="1"/>
              <a:t>и</a:t>
            </a:r>
            <a:r>
              <a:rPr lang="en-US" altLang="ru-RU" sz="2400" b="1"/>
              <a:t> </a:t>
            </a:r>
            <a:r>
              <a:rPr lang="en-US" altLang="en-US" sz="2400" b="1"/>
              <a:t>вот</a:t>
            </a:r>
            <a:r>
              <a:rPr lang="en-US" altLang="ru-RU" sz="2400" b="1"/>
              <a:t> </a:t>
            </a:r>
            <a:r>
              <a:rPr lang="en-US" altLang="en-US" sz="2400" b="1"/>
              <a:t>теперь</a:t>
            </a:r>
            <a:r>
              <a:rPr lang="en-US" altLang="ru-RU" sz="2400" b="1"/>
              <a:t> — </a:t>
            </a:r>
            <a:r>
              <a:rPr lang="en-US" altLang="en-US" sz="2400" b="1"/>
              <a:t>премьер</a:t>
            </a:r>
            <a:r>
              <a:rPr lang="en-US" altLang="ru-RU" sz="2400" b="1"/>
              <a:t>-</a:t>
            </a:r>
            <a:r>
              <a:rPr lang="en-US" altLang="en-US" sz="2400" b="1"/>
              <a:t>министр</a:t>
            </a:r>
            <a:r>
              <a:rPr lang="en-US" altLang="ru-RU" sz="2400" b="1"/>
              <a:t> </a:t>
            </a:r>
            <a:r>
              <a:rPr lang="en-US" altLang="en-US" sz="2400" b="1"/>
              <a:t>Советского</a:t>
            </a:r>
            <a:r>
              <a:rPr lang="en-US" altLang="ru-RU" sz="2400" b="1"/>
              <a:t> </a:t>
            </a:r>
            <a:r>
              <a:rPr lang="en-US" altLang="en-US" sz="2400" b="1"/>
              <a:t>государства</a:t>
            </a:r>
            <a:r>
              <a:rPr lang="en-US" altLang="ru-RU" sz="2400" b="1"/>
              <a:t>.</a:t>
            </a:r>
            <a:endParaRPr lang="en-US" altLang="ru-RU" sz="2400" b="1"/>
          </a:p>
          <a:p>
            <a:endParaRPr lang="en-US" altLang="ru-RU" sz="2400" b="1"/>
          </a:p>
          <a:p>
            <a:endParaRPr lang="en-US" altLang="ru-RU" sz="2400" b="1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5600" y="1340485"/>
            <a:ext cx="3636645" cy="475551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6765" y="1484630"/>
            <a:ext cx="2773680" cy="323977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940425" y="4940935"/>
            <a:ext cx="27317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1400"/>
              <a:t>Н</a:t>
            </a:r>
            <a:r>
              <a:rPr lang="en-US" altLang="ru-RU" sz="1400"/>
              <a:t>. </a:t>
            </a:r>
            <a:r>
              <a:rPr lang="en-US" altLang="en-US" sz="1400"/>
              <a:t>С</a:t>
            </a:r>
            <a:r>
              <a:rPr lang="en-US" altLang="ru-RU" sz="1400"/>
              <a:t>. </a:t>
            </a:r>
            <a:r>
              <a:rPr lang="en-US" altLang="en-US" sz="1400"/>
              <a:t>Хрущёв</a:t>
            </a:r>
            <a:r>
              <a:rPr lang="en-US" altLang="ru-RU" sz="1400"/>
              <a:t> </a:t>
            </a:r>
            <a:r>
              <a:rPr lang="en-US" altLang="en-US" sz="1400"/>
              <a:t>со</a:t>
            </a:r>
            <a:r>
              <a:rPr lang="en-US" altLang="ru-RU" sz="1400"/>
              <a:t> </a:t>
            </a:r>
            <a:r>
              <a:rPr lang="en-US" altLang="en-US" sz="1400"/>
              <a:t>своей</a:t>
            </a:r>
            <a:r>
              <a:rPr lang="en-US" altLang="ru-RU" sz="1400"/>
              <a:t> </a:t>
            </a:r>
            <a:r>
              <a:rPr lang="en-US" altLang="en-US" sz="1400"/>
              <a:t>первой</a:t>
            </a:r>
            <a:r>
              <a:rPr lang="en-US" altLang="ru-RU" sz="1400"/>
              <a:t> </a:t>
            </a:r>
            <a:r>
              <a:rPr lang="en-US" altLang="en-US" sz="1400"/>
              <a:t>женой</a:t>
            </a:r>
            <a:r>
              <a:rPr lang="en-US" altLang="ru-RU" sz="1400"/>
              <a:t> </a:t>
            </a:r>
            <a:r>
              <a:rPr lang="en-US" altLang="en-US" sz="1400"/>
              <a:t>Е</a:t>
            </a:r>
            <a:r>
              <a:rPr lang="en-US" altLang="ru-RU" sz="1400"/>
              <a:t>. </a:t>
            </a:r>
            <a:r>
              <a:rPr lang="en-US" altLang="en-US" sz="1400"/>
              <a:t>И</a:t>
            </a:r>
            <a:r>
              <a:rPr lang="en-US" altLang="ru-RU" sz="1400"/>
              <a:t>. </a:t>
            </a:r>
            <a:r>
              <a:rPr lang="en-US" altLang="en-US" sz="1400"/>
              <a:t>Писаревой</a:t>
            </a:r>
            <a:r>
              <a:rPr lang="en-US" altLang="ru-RU" sz="1400"/>
              <a:t>. </a:t>
            </a:r>
            <a:r>
              <a:rPr lang="en-US" altLang="en-US" sz="1400"/>
              <a:t>Юзовка</a:t>
            </a:r>
            <a:r>
              <a:rPr lang="en-US" altLang="ru-RU" sz="1400"/>
              <a:t>, </a:t>
            </a:r>
            <a:r>
              <a:rPr lang="en-US" altLang="en-US" sz="1400"/>
              <a:t>около</a:t>
            </a:r>
            <a:r>
              <a:rPr lang="en-US" altLang="ru-RU" sz="1400"/>
              <a:t> 1916</a:t>
            </a:r>
            <a:endParaRPr lang="en-US" altLang="ru-RU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7315" y="332740"/>
            <a:ext cx="6360795" cy="4526280"/>
          </a:xfrm>
        </p:spPr>
        <p:txBody>
          <a:bodyPr/>
          <a:p>
            <a:r>
              <a:rPr lang="en-US" altLang="en-US" sz="2200"/>
              <a:t>В</a:t>
            </a:r>
            <a:r>
              <a:rPr lang="en-US" altLang="ru-RU" sz="2200"/>
              <a:t> </a:t>
            </a:r>
            <a:r>
              <a:rPr lang="en-US" altLang="en-US" sz="2200"/>
              <a:t>годы</a:t>
            </a:r>
            <a:r>
              <a:rPr lang="en-US" altLang="ru-RU" sz="2200"/>
              <a:t> </a:t>
            </a:r>
            <a:r>
              <a:rPr lang="en-US" altLang="en-US" sz="2200"/>
              <a:t>Великой</a:t>
            </a:r>
            <a:r>
              <a:rPr lang="en-US" altLang="ru-RU" sz="2200"/>
              <a:t> </a:t>
            </a:r>
            <a:r>
              <a:rPr lang="en-US" altLang="en-US" sz="2200"/>
              <a:t>Отечественной</a:t>
            </a:r>
            <a:r>
              <a:rPr lang="en-US" altLang="ru-RU" sz="2200"/>
              <a:t> </a:t>
            </a:r>
            <a:r>
              <a:rPr lang="en-US" altLang="en-US" sz="2200"/>
              <a:t>войны</a:t>
            </a:r>
            <a:r>
              <a:rPr lang="en-US" altLang="ru-RU" sz="2200"/>
              <a:t> </a:t>
            </a:r>
            <a:r>
              <a:rPr lang="en-US" altLang="en-US" sz="2200"/>
              <a:t>оставаясь</a:t>
            </a:r>
            <a:r>
              <a:rPr lang="en-US" altLang="ru-RU" sz="2200"/>
              <a:t> </a:t>
            </a:r>
            <a:r>
              <a:rPr lang="en-US" altLang="en-US" sz="2200"/>
              <a:t>членом</a:t>
            </a:r>
            <a:r>
              <a:rPr lang="en-US" altLang="ru-RU" sz="2200"/>
              <a:t> </a:t>
            </a:r>
            <a:r>
              <a:rPr lang="en-US" altLang="en-US" sz="2200"/>
              <a:t>Политбюро</a:t>
            </a:r>
            <a:r>
              <a:rPr lang="en-US" altLang="ru-RU" sz="2200"/>
              <a:t> </a:t>
            </a:r>
            <a:r>
              <a:rPr lang="en-US" altLang="en-US" sz="2200"/>
              <a:t>ЦК</a:t>
            </a:r>
            <a:r>
              <a:rPr lang="en-US" altLang="ru-RU" sz="2200"/>
              <a:t> </a:t>
            </a:r>
            <a:r>
              <a:rPr lang="en-US" altLang="en-US" sz="2200"/>
              <a:t>ВКП</a:t>
            </a:r>
            <a:r>
              <a:rPr lang="en-US" altLang="ru-RU" sz="2200"/>
              <a:t>(</a:t>
            </a:r>
            <a:r>
              <a:rPr lang="en-US" altLang="en-US" sz="2200"/>
              <a:t>б</a:t>
            </a:r>
            <a:r>
              <a:rPr lang="en-US" altLang="ru-RU" sz="2200"/>
              <a:t>) </a:t>
            </a:r>
            <a:r>
              <a:rPr lang="en-US" altLang="en-US" sz="2200"/>
              <a:t>и</a:t>
            </a:r>
            <a:r>
              <a:rPr lang="en-US" altLang="ru-RU" sz="2200"/>
              <a:t> </a:t>
            </a:r>
            <a:r>
              <a:rPr lang="en-US" altLang="en-US" sz="2200"/>
              <a:t>первым</a:t>
            </a:r>
            <a:r>
              <a:rPr lang="en-US" altLang="ru-RU" sz="2200"/>
              <a:t> </a:t>
            </a:r>
            <a:r>
              <a:rPr lang="en-US" altLang="en-US" sz="2200"/>
              <a:t>секретарём</a:t>
            </a:r>
            <a:r>
              <a:rPr lang="en-US" altLang="ru-RU" sz="2200"/>
              <a:t> </a:t>
            </a:r>
            <a:r>
              <a:rPr lang="en-US" altLang="en-US" sz="2200"/>
              <a:t>ЦК</a:t>
            </a:r>
            <a:r>
              <a:rPr lang="en-US" altLang="ru-RU" sz="2200"/>
              <a:t> </a:t>
            </a:r>
            <a:r>
              <a:rPr lang="en-US" altLang="en-US" sz="2200"/>
              <a:t>компартии</a:t>
            </a:r>
            <a:r>
              <a:rPr lang="en-US" altLang="ru-RU" sz="2200"/>
              <a:t> </a:t>
            </a:r>
            <a:r>
              <a:rPr lang="en-US" altLang="en-US" sz="2200"/>
              <a:t>Украины</a:t>
            </a:r>
            <a:r>
              <a:rPr lang="en-US" altLang="ru-RU" sz="2200"/>
              <a:t>, </a:t>
            </a:r>
            <a:r>
              <a:rPr lang="en-US" altLang="en-US" sz="2200"/>
              <a:t>Киевского</a:t>
            </a:r>
            <a:r>
              <a:rPr lang="en-US" altLang="ru-RU" sz="2200"/>
              <a:t> </a:t>
            </a:r>
            <a:r>
              <a:rPr lang="en-US" altLang="en-US" sz="2200"/>
              <a:t>обкома</a:t>
            </a:r>
            <a:r>
              <a:rPr lang="en-US" altLang="ru-RU" sz="2200"/>
              <a:t> </a:t>
            </a:r>
            <a:r>
              <a:rPr lang="en-US" altLang="en-US" sz="2200"/>
              <a:t>и</a:t>
            </a:r>
            <a:r>
              <a:rPr lang="en-US" altLang="ru-RU" sz="2200"/>
              <a:t> </a:t>
            </a:r>
            <a:r>
              <a:rPr lang="en-US" altLang="en-US" sz="2200"/>
              <a:t>горкома</a:t>
            </a:r>
            <a:r>
              <a:rPr lang="en-US" altLang="ru-RU" sz="2200"/>
              <a:t> </a:t>
            </a:r>
            <a:r>
              <a:rPr lang="en-US" altLang="en-US" sz="2200"/>
              <a:t>партии</a:t>
            </a:r>
            <a:r>
              <a:rPr lang="en-US" altLang="ru-RU" sz="2200"/>
              <a:t>, </a:t>
            </a:r>
            <a:r>
              <a:rPr lang="en-US" altLang="en-US" sz="2200"/>
              <a:t>Хрущёв</a:t>
            </a:r>
            <a:r>
              <a:rPr lang="en-US" altLang="ru-RU" sz="2200"/>
              <a:t> </a:t>
            </a:r>
            <a:r>
              <a:rPr lang="en-US" altLang="en-US" sz="2200"/>
              <a:t>был</a:t>
            </a:r>
            <a:r>
              <a:rPr lang="en-US" altLang="ru-RU" sz="2200"/>
              <a:t> </a:t>
            </a:r>
            <a:r>
              <a:rPr lang="en-US" altLang="en-US" sz="2200"/>
              <a:t>членом</a:t>
            </a:r>
            <a:r>
              <a:rPr lang="en-US" altLang="ru-RU" sz="2200"/>
              <a:t> </a:t>
            </a:r>
            <a:r>
              <a:rPr lang="en-US" altLang="en-US" sz="2200"/>
              <a:t>военных</a:t>
            </a:r>
            <a:r>
              <a:rPr lang="en-US" altLang="ru-RU" sz="2200"/>
              <a:t> </a:t>
            </a:r>
            <a:r>
              <a:rPr lang="en-US" altLang="en-US" sz="2200"/>
              <a:t>советов</a:t>
            </a:r>
            <a:r>
              <a:rPr lang="en-US" altLang="ru-RU" sz="2200"/>
              <a:t> </a:t>
            </a:r>
            <a:r>
              <a:rPr lang="en-US" altLang="en-US" sz="2200"/>
              <a:t>ряда</a:t>
            </a:r>
            <a:r>
              <a:rPr lang="en-US" altLang="ru-RU" sz="2200"/>
              <a:t> </a:t>
            </a:r>
            <a:r>
              <a:rPr lang="en-US" altLang="en-US" sz="2200"/>
              <a:t>фронтов</a:t>
            </a:r>
            <a:r>
              <a:rPr lang="en-US" altLang="ru-RU" sz="2200"/>
              <a:t>. </a:t>
            </a:r>
            <a:r>
              <a:rPr lang="en-US" altLang="en-US" sz="2200"/>
              <a:t>В</a:t>
            </a:r>
            <a:r>
              <a:rPr lang="en-US" altLang="ru-RU" sz="2200"/>
              <a:t> </a:t>
            </a:r>
            <a:r>
              <a:rPr lang="en-US" altLang="en-US" sz="2200"/>
              <a:t>августе</a:t>
            </a:r>
            <a:r>
              <a:rPr lang="en-US" altLang="ru-RU" sz="2200"/>
              <a:t> 1941 — </a:t>
            </a:r>
            <a:r>
              <a:rPr lang="en-US" altLang="en-US" sz="2200"/>
              <a:t>июне</a:t>
            </a:r>
            <a:r>
              <a:rPr lang="en-US" altLang="ru-RU" sz="2200"/>
              <a:t> 1942 </a:t>
            </a:r>
            <a:r>
              <a:rPr lang="en-US" altLang="en-US" sz="2200"/>
              <a:t>года</a:t>
            </a:r>
            <a:r>
              <a:rPr lang="en-US" altLang="ru-RU" sz="2200"/>
              <a:t> </a:t>
            </a:r>
            <a:r>
              <a:rPr lang="en-US" altLang="en-US" sz="2200"/>
              <a:t>он</a:t>
            </a:r>
            <a:r>
              <a:rPr lang="en-US" altLang="ru-RU" sz="2200"/>
              <a:t> </a:t>
            </a:r>
            <a:r>
              <a:rPr lang="en-US" altLang="en-US" sz="2200"/>
              <a:t>входил</a:t>
            </a:r>
            <a:r>
              <a:rPr lang="en-US" altLang="ru-RU" sz="2200"/>
              <a:t> </a:t>
            </a:r>
            <a:r>
              <a:rPr lang="en-US" altLang="en-US" sz="2200"/>
              <a:t>в</a:t>
            </a:r>
            <a:r>
              <a:rPr lang="en-US" altLang="ru-RU" sz="2200"/>
              <a:t> </a:t>
            </a:r>
            <a:r>
              <a:rPr lang="en-US" altLang="en-US" sz="2200"/>
              <a:t>состав</a:t>
            </a:r>
            <a:r>
              <a:rPr lang="en-US" altLang="ru-RU" sz="2200"/>
              <a:t> </a:t>
            </a:r>
            <a:r>
              <a:rPr lang="en-US" altLang="en-US" sz="2200"/>
              <a:t>Военного</a:t>
            </a:r>
            <a:r>
              <a:rPr lang="en-US" altLang="ru-RU" sz="2200"/>
              <a:t> </a:t>
            </a:r>
            <a:r>
              <a:rPr lang="en-US" altLang="en-US" sz="2200"/>
              <a:t>совета</a:t>
            </a:r>
            <a:r>
              <a:rPr lang="en-US" altLang="ru-RU" sz="2200"/>
              <a:t> </a:t>
            </a:r>
            <a:r>
              <a:rPr lang="en-US" altLang="en-US" sz="2200"/>
              <a:t>Главного</a:t>
            </a:r>
            <a:r>
              <a:rPr lang="en-US" altLang="ru-RU" sz="2200"/>
              <a:t> </a:t>
            </a:r>
            <a:r>
              <a:rPr lang="en-US" altLang="en-US" sz="2200"/>
              <a:t>командования</a:t>
            </a:r>
            <a:r>
              <a:rPr lang="en-US" altLang="ru-RU" sz="2200"/>
              <a:t> </a:t>
            </a:r>
            <a:r>
              <a:rPr lang="en-US" altLang="en-US" sz="2200"/>
              <a:t>Юго</a:t>
            </a:r>
            <a:r>
              <a:rPr lang="en-US" altLang="ru-RU" sz="2200"/>
              <a:t>-</a:t>
            </a:r>
            <a:r>
              <a:rPr lang="en-US" altLang="en-US" sz="2200"/>
              <a:t>Западного</a:t>
            </a:r>
            <a:r>
              <a:rPr lang="en-US" altLang="ru-RU" sz="2200"/>
              <a:t> </a:t>
            </a:r>
            <a:r>
              <a:rPr lang="en-US" altLang="en-US" sz="2200"/>
              <a:t>направления</a:t>
            </a:r>
            <a:r>
              <a:rPr lang="en-US" altLang="ru-RU" sz="2200"/>
              <a:t> </a:t>
            </a:r>
            <a:r>
              <a:rPr lang="en-US" altLang="en-US" sz="2200"/>
              <a:t>и</a:t>
            </a:r>
            <a:r>
              <a:rPr lang="en-US" altLang="ru-RU" sz="2200"/>
              <a:t> </a:t>
            </a:r>
            <a:r>
              <a:rPr lang="en-US" altLang="en-US" sz="2200"/>
              <a:t>одновременно</a:t>
            </a:r>
            <a:r>
              <a:rPr lang="en-US" altLang="ru-RU" sz="2200"/>
              <a:t> </a:t>
            </a:r>
            <a:r>
              <a:rPr lang="en-US" altLang="en-US" sz="2200"/>
              <a:t>в</a:t>
            </a:r>
            <a:r>
              <a:rPr lang="en-US" altLang="ru-RU" sz="2200"/>
              <a:t> </a:t>
            </a:r>
            <a:r>
              <a:rPr lang="en-US" altLang="en-US" sz="2200"/>
              <a:t>сентябре</a:t>
            </a:r>
            <a:r>
              <a:rPr lang="en-US" altLang="ru-RU" sz="2200"/>
              <a:t> 1941 — </a:t>
            </a:r>
            <a:r>
              <a:rPr lang="en-US" altLang="en-US" sz="2200"/>
              <a:t>июле</a:t>
            </a:r>
            <a:r>
              <a:rPr lang="en-US" altLang="ru-RU" sz="2200"/>
              <a:t> 1942 </a:t>
            </a:r>
            <a:r>
              <a:rPr lang="en-US" altLang="en-US" sz="2200"/>
              <a:t>года</a:t>
            </a:r>
            <a:r>
              <a:rPr lang="en-US" altLang="ru-RU" sz="2200"/>
              <a:t> </a:t>
            </a:r>
            <a:r>
              <a:rPr lang="en-US" altLang="en-US" sz="2200"/>
              <a:t>Юго</a:t>
            </a:r>
            <a:r>
              <a:rPr lang="en-US" altLang="ru-RU" sz="2200"/>
              <a:t>-</a:t>
            </a:r>
            <a:r>
              <a:rPr lang="en-US" altLang="en-US" sz="2200"/>
              <a:t>Западного</a:t>
            </a:r>
            <a:r>
              <a:rPr lang="en-US" altLang="ru-RU" sz="2200"/>
              <a:t> </a:t>
            </a:r>
            <a:r>
              <a:rPr lang="en-US" altLang="en-US" sz="2200"/>
              <a:t>фронта</a:t>
            </a:r>
            <a:r>
              <a:rPr lang="en-US" altLang="ru-RU" sz="2200"/>
              <a:t>, </a:t>
            </a:r>
            <a:r>
              <a:rPr lang="en-US" altLang="en-US" sz="2200"/>
              <a:t>в</a:t>
            </a:r>
            <a:r>
              <a:rPr lang="en-US" altLang="ru-RU" sz="2200"/>
              <a:t> </a:t>
            </a:r>
            <a:r>
              <a:rPr lang="en-US" altLang="en-US" sz="2200"/>
              <a:t>июле</a:t>
            </a:r>
            <a:r>
              <a:rPr lang="en-US" altLang="ru-RU" sz="2200"/>
              <a:t> — </a:t>
            </a:r>
            <a:r>
              <a:rPr lang="en-US" altLang="en-US" sz="2200"/>
              <a:t>декабре</a:t>
            </a:r>
            <a:r>
              <a:rPr lang="en-US" altLang="ru-RU" sz="2200"/>
              <a:t> 1942 </a:t>
            </a:r>
            <a:r>
              <a:rPr lang="en-US" altLang="en-US" sz="2200"/>
              <a:t>года</a:t>
            </a:r>
            <a:r>
              <a:rPr lang="en-US" altLang="ru-RU" sz="2200"/>
              <a:t> — </a:t>
            </a:r>
            <a:r>
              <a:rPr lang="en-US" altLang="en-US" sz="2200"/>
              <a:t>Сталинградского</a:t>
            </a:r>
            <a:r>
              <a:rPr lang="en-US" altLang="ru-RU" sz="2200"/>
              <a:t> </a:t>
            </a:r>
            <a:r>
              <a:rPr lang="en-US" altLang="en-US" sz="2200"/>
              <a:t>фронта</a:t>
            </a:r>
            <a:r>
              <a:rPr lang="en-US" altLang="ru-RU" sz="2200"/>
              <a:t> </a:t>
            </a:r>
            <a:r>
              <a:rPr lang="en-US" altLang="en-US" sz="2200"/>
              <a:t>и</a:t>
            </a:r>
            <a:r>
              <a:rPr lang="en-US" altLang="ru-RU" sz="2200"/>
              <a:t> </a:t>
            </a:r>
            <a:r>
              <a:rPr lang="en-US" altLang="en-US" sz="2200"/>
              <a:t>одновременно</a:t>
            </a:r>
            <a:r>
              <a:rPr lang="en-US" altLang="ru-RU" sz="2200"/>
              <a:t> </a:t>
            </a:r>
            <a:r>
              <a:rPr lang="en-US" altLang="en-US" sz="2200"/>
              <a:t>в</a:t>
            </a:r>
            <a:r>
              <a:rPr lang="en-US" altLang="ru-RU" sz="2200"/>
              <a:t> </a:t>
            </a:r>
            <a:r>
              <a:rPr lang="en-US" altLang="en-US" sz="2200"/>
              <a:t>августе</a:t>
            </a:r>
            <a:r>
              <a:rPr lang="en-US" altLang="ru-RU" sz="2200"/>
              <a:t> — </a:t>
            </a:r>
            <a:r>
              <a:rPr lang="en-US" altLang="en-US" sz="2200"/>
              <a:t>сентябре</a:t>
            </a:r>
            <a:r>
              <a:rPr lang="en-US" altLang="ru-RU" sz="2200"/>
              <a:t> 1942 </a:t>
            </a:r>
            <a:r>
              <a:rPr lang="en-US" altLang="en-US" sz="2200"/>
              <a:t>года</a:t>
            </a:r>
            <a:r>
              <a:rPr lang="en-US" altLang="ru-RU" sz="2200"/>
              <a:t> </a:t>
            </a:r>
            <a:r>
              <a:rPr lang="en-US" altLang="en-US" sz="2200"/>
              <a:t>Юго</a:t>
            </a:r>
            <a:r>
              <a:rPr lang="en-US" altLang="ru-RU" sz="2200"/>
              <a:t>-</a:t>
            </a:r>
            <a:r>
              <a:rPr lang="en-US" altLang="en-US" sz="2200"/>
              <a:t>Восточного</a:t>
            </a:r>
            <a:r>
              <a:rPr lang="en-US" altLang="ru-RU" sz="2200"/>
              <a:t> </a:t>
            </a:r>
            <a:r>
              <a:rPr lang="en-US" altLang="en-US" sz="2200"/>
              <a:t>фронта</a:t>
            </a:r>
            <a:r>
              <a:rPr lang="en-US" altLang="ru-RU" sz="2200"/>
              <a:t>, </a:t>
            </a:r>
            <a:r>
              <a:rPr lang="en-US" altLang="en-US" sz="2200"/>
              <a:t>в</a:t>
            </a:r>
            <a:r>
              <a:rPr lang="en-US" altLang="ru-RU" sz="2200"/>
              <a:t> </a:t>
            </a:r>
            <a:r>
              <a:rPr lang="en-US" altLang="en-US" sz="2200"/>
              <a:t>январе</a:t>
            </a:r>
            <a:r>
              <a:rPr lang="en-US" altLang="ru-RU" sz="2200"/>
              <a:t> — </a:t>
            </a:r>
            <a:r>
              <a:rPr lang="en-US" altLang="en-US" sz="2200"/>
              <a:t>феврале</a:t>
            </a:r>
            <a:r>
              <a:rPr lang="en-US" altLang="ru-RU" sz="2200"/>
              <a:t> 1943 </a:t>
            </a:r>
            <a:r>
              <a:rPr lang="en-US" altLang="en-US" sz="2200"/>
              <a:t>года</a:t>
            </a:r>
            <a:r>
              <a:rPr lang="en-US" altLang="ru-RU" sz="2200"/>
              <a:t> </a:t>
            </a:r>
            <a:r>
              <a:rPr lang="en-US" altLang="en-US" sz="2200"/>
              <a:t>Южного</a:t>
            </a:r>
            <a:r>
              <a:rPr lang="en-US" altLang="ru-RU" sz="2200"/>
              <a:t> </a:t>
            </a:r>
            <a:r>
              <a:rPr lang="en-US" altLang="en-US" sz="2200"/>
              <a:t>фронта</a:t>
            </a:r>
            <a:r>
              <a:rPr lang="en-US" altLang="ru-RU" sz="2200"/>
              <a:t>, </a:t>
            </a:r>
            <a:r>
              <a:rPr lang="en-US" altLang="en-US" sz="2200"/>
              <a:t>в</a:t>
            </a:r>
            <a:r>
              <a:rPr lang="en-US" altLang="ru-RU" sz="2200"/>
              <a:t> </a:t>
            </a:r>
            <a:r>
              <a:rPr lang="en-US" altLang="en-US" sz="2200"/>
              <a:t>марте</a:t>
            </a:r>
            <a:r>
              <a:rPr lang="en-US" altLang="ru-RU" sz="2200"/>
              <a:t> — </a:t>
            </a:r>
            <a:r>
              <a:rPr lang="en-US" altLang="en-US" sz="2200"/>
              <a:t>октябре</a:t>
            </a:r>
            <a:r>
              <a:rPr lang="en-US" altLang="ru-RU" sz="2200"/>
              <a:t> 1943 </a:t>
            </a:r>
            <a:r>
              <a:rPr lang="en-US" altLang="en-US" sz="2200"/>
              <a:t>года</a:t>
            </a:r>
            <a:r>
              <a:rPr lang="en-US" altLang="ru-RU" sz="2200"/>
              <a:t> </a:t>
            </a:r>
            <a:r>
              <a:rPr lang="en-US" altLang="en-US" sz="2200"/>
              <a:t>Воронежского</a:t>
            </a:r>
            <a:r>
              <a:rPr lang="en-US" altLang="ru-RU" sz="2200"/>
              <a:t> </a:t>
            </a:r>
            <a:r>
              <a:rPr lang="en-US" altLang="en-US" sz="2200"/>
              <a:t>фронта</a:t>
            </a:r>
            <a:r>
              <a:rPr lang="en-US" altLang="ru-RU" sz="2200"/>
              <a:t>, </a:t>
            </a:r>
            <a:r>
              <a:rPr lang="en-US" altLang="en-US" sz="2200"/>
              <a:t>в</a:t>
            </a:r>
            <a:r>
              <a:rPr lang="en-US" altLang="ru-RU" sz="2200"/>
              <a:t> </a:t>
            </a:r>
            <a:r>
              <a:rPr lang="en-US" altLang="en-US" sz="2200"/>
              <a:t>октябре</a:t>
            </a:r>
            <a:r>
              <a:rPr lang="en-US" altLang="ru-RU" sz="2200"/>
              <a:t> 1943 — </a:t>
            </a:r>
            <a:r>
              <a:rPr lang="en-US" altLang="en-US" sz="2200"/>
              <a:t>августе</a:t>
            </a:r>
            <a:r>
              <a:rPr lang="en-US" altLang="ru-RU" sz="2200"/>
              <a:t> 1944 </a:t>
            </a:r>
            <a:r>
              <a:rPr lang="en-US" altLang="en-US" sz="2200"/>
              <a:t>года</a:t>
            </a:r>
            <a:r>
              <a:rPr lang="en-US" altLang="ru-RU" sz="2200"/>
              <a:t> — 1-</a:t>
            </a:r>
            <a:r>
              <a:rPr lang="en-US" altLang="en-US" sz="2200"/>
              <a:t>го</a:t>
            </a:r>
            <a:r>
              <a:rPr lang="en-US" altLang="ru-RU" sz="2200"/>
              <a:t> </a:t>
            </a:r>
            <a:r>
              <a:rPr lang="en-US" altLang="en-US" sz="2200"/>
              <a:t>Украинского</a:t>
            </a:r>
            <a:r>
              <a:rPr lang="en-US" altLang="ru-RU" sz="2200"/>
              <a:t> </a:t>
            </a:r>
            <a:r>
              <a:rPr lang="en-US" altLang="en-US" sz="2200"/>
              <a:t>фронта</a:t>
            </a:r>
            <a:r>
              <a:rPr lang="en-US" altLang="ru-RU" sz="2200"/>
              <a:t>.</a:t>
            </a:r>
            <a:endParaRPr lang="en-US" altLang="ru-RU" sz="22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6370" y="1124585"/>
            <a:ext cx="2599690" cy="372808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170" y="1216025"/>
            <a:ext cx="1716405" cy="275971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6876415" y="4022725"/>
            <a:ext cx="2010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1600"/>
              <a:t>Член</a:t>
            </a:r>
            <a:r>
              <a:rPr lang="en-US" altLang="ru-RU" sz="1600"/>
              <a:t> </a:t>
            </a:r>
            <a:r>
              <a:rPr lang="en-US" altLang="en-US" sz="1600"/>
              <a:t>Военного</a:t>
            </a:r>
            <a:r>
              <a:rPr lang="en-US" altLang="ru-RU" sz="1600"/>
              <a:t> </a:t>
            </a:r>
            <a:r>
              <a:rPr lang="en-US" altLang="en-US" sz="1600"/>
              <a:t>совета</a:t>
            </a:r>
            <a:r>
              <a:rPr lang="en-US" altLang="ru-RU" sz="1600"/>
              <a:t> </a:t>
            </a:r>
            <a:r>
              <a:rPr lang="en-US" altLang="en-US" sz="1600"/>
              <a:t>фронта</a:t>
            </a:r>
            <a:r>
              <a:rPr lang="en-US" altLang="ru-RU" sz="1600"/>
              <a:t> </a:t>
            </a:r>
            <a:r>
              <a:rPr lang="en-US" altLang="en-US" sz="1600"/>
              <a:t>Н</a:t>
            </a:r>
            <a:r>
              <a:rPr lang="en-US" altLang="ru-RU" sz="1600"/>
              <a:t>. </a:t>
            </a:r>
            <a:r>
              <a:rPr lang="en-US" altLang="en-US" sz="1600"/>
              <a:t>С</a:t>
            </a:r>
            <a:r>
              <a:rPr lang="en-US" altLang="ru-RU" sz="1600"/>
              <a:t>. </a:t>
            </a:r>
            <a:r>
              <a:rPr lang="en-US" altLang="en-US" sz="1600"/>
              <a:t>Хрущёв</a:t>
            </a:r>
            <a:endParaRPr lang="en-US" altLang="en-US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7315" y="188595"/>
            <a:ext cx="8452485" cy="4526280"/>
          </a:xfrm>
        </p:spPr>
        <p:txBody>
          <a:bodyPr/>
          <a:p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мае</a:t>
            </a:r>
            <a:r>
              <a:rPr lang="en-US" altLang="ru-RU" sz="2400"/>
              <a:t> 1942 </a:t>
            </a:r>
            <a:r>
              <a:rPr lang="en-US" altLang="en-US" sz="2400"/>
              <a:t>года</a:t>
            </a:r>
            <a:r>
              <a:rPr lang="en-US" altLang="ru-RU" sz="2400"/>
              <a:t> </a:t>
            </a:r>
            <a:r>
              <a:rPr lang="en-US" altLang="en-US" sz="2400"/>
              <a:t>Хрущёв</a:t>
            </a:r>
            <a:r>
              <a:rPr lang="en-US" altLang="ru-RU" sz="2400"/>
              <a:t> </a:t>
            </a:r>
            <a:r>
              <a:rPr lang="en-US" altLang="en-US" sz="2400"/>
              <a:t>безуспешно</a:t>
            </a:r>
            <a:r>
              <a:rPr lang="en-US" altLang="ru-RU" sz="2400"/>
              <a:t> </a:t>
            </a:r>
            <a:r>
              <a:rPr lang="en-US" altLang="en-US" sz="2400"/>
              <a:t>пытался</a:t>
            </a:r>
            <a:r>
              <a:rPr lang="en-US" altLang="ru-RU" sz="2400"/>
              <a:t> </a:t>
            </a:r>
            <a:r>
              <a:rPr lang="en-US" altLang="en-US" sz="2400"/>
              <a:t>убедить</a:t>
            </a:r>
            <a:r>
              <a:rPr lang="en-US" altLang="ru-RU" sz="2400"/>
              <a:t> </a:t>
            </a:r>
            <a:r>
              <a:rPr lang="en-US" altLang="en-US" sz="2400"/>
              <a:t>Сталина</a:t>
            </a:r>
            <a:r>
              <a:rPr lang="en-US" altLang="ru-RU" sz="2400"/>
              <a:t> </a:t>
            </a:r>
            <a:r>
              <a:rPr lang="en-US" altLang="en-US" sz="2400"/>
              <a:t>остановить</a:t>
            </a:r>
            <a:r>
              <a:rPr lang="en-US" altLang="ru-RU" sz="2400"/>
              <a:t> </a:t>
            </a:r>
            <a:r>
              <a:rPr lang="en-US" altLang="en-US" sz="2400"/>
              <a:t>наступление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районе</a:t>
            </a:r>
            <a:r>
              <a:rPr lang="en-US" altLang="ru-RU" sz="2400"/>
              <a:t> </a:t>
            </a:r>
            <a:r>
              <a:rPr lang="en-US" altLang="en-US" sz="2400"/>
              <a:t>Харькова</a:t>
            </a:r>
            <a:r>
              <a:rPr lang="en-US" altLang="ru-RU" sz="2400"/>
              <a:t>, </a:t>
            </a:r>
            <a:r>
              <a:rPr lang="en-US" altLang="en-US" sz="2400"/>
              <a:t>продолжение</a:t>
            </a:r>
            <a:r>
              <a:rPr lang="en-US" altLang="ru-RU" sz="2400"/>
              <a:t> </a:t>
            </a:r>
            <a:r>
              <a:rPr lang="en-US" altLang="en-US" sz="2400"/>
              <a:t>которого</a:t>
            </a:r>
            <a:r>
              <a:rPr lang="en-US" altLang="ru-RU" sz="2400"/>
              <a:t> </a:t>
            </a:r>
            <a:r>
              <a:rPr lang="en-US" altLang="en-US" sz="2400"/>
              <a:t>привело</a:t>
            </a:r>
            <a:r>
              <a:rPr lang="en-US" altLang="ru-RU" sz="2400"/>
              <a:t> </a:t>
            </a:r>
            <a:r>
              <a:rPr lang="en-US" altLang="en-US" sz="2400"/>
              <a:t>к</a:t>
            </a:r>
            <a:r>
              <a:rPr lang="en-US" altLang="ru-RU" sz="2400"/>
              <a:t> </a:t>
            </a:r>
            <a:r>
              <a:rPr lang="en-US" altLang="en-US" sz="2400"/>
              <a:t>поражению</a:t>
            </a:r>
            <a:r>
              <a:rPr lang="en-US" altLang="ru-RU" sz="2400"/>
              <a:t> </a:t>
            </a:r>
            <a:r>
              <a:rPr lang="en-US" altLang="en-US" sz="2400"/>
              <a:t>советских</a:t>
            </a:r>
            <a:r>
              <a:rPr lang="en-US" altLang="ru-RU" sz="2400"/>
              <a:t> </a:t>
            </a:r>
            <a:r>
              <a:rPr lang="en-US" altLang="en-US" sz="2400"/>
              <a:t>войск</a:t>
            </a:r>
            <a:r>
              <a:rPr lang="en-US" altLang="ru-RU" sz="2400"/>
              <a:t>. </a:t>
            </a:r>
            <a:r>
              <a:rPr lang="en-US" altLang="en-US" sz="2400"/>
              <a:t>Вместе</a:t>
            </a:r>
            <a:r>
              <a:rPr lang="en-US" altLang="ru-RU" sz="2400"/>
              <a:t> </a:t>
            </a:r>
            <a:r>
              <a:rPr lang="en-US" altLang="en-US" sz="2400"/>
              <a:t>с</a:t>
            </a:r>
            <a:r>
              <a:rPr lang="en-US" altLang="ru-RU" sz="2400"/>
              <a:t> </a:t>
            </a:r>
            <a:r>
              <a:rPr lang="en-US" altLang="en-US" sz="2400"/>
              <a:t>Голиковым</a:t>
            </a:r>
            <a:r>
              <a:rPr lang="en-US" altLang="ru-RU" sz="2400"/>
              <a:t> </a:t>
            </a:r>
            <a:r>
              <a:rPr lang="en-US" altLang="en-US" sz="2400"/>
              <a:t>воплощал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жизнь</a:t>
            </a:r>
            <a:r>
              <a:rPr lang="en-US" altLang="ru-RU" sz="2400"/>
              <a:t> </a:t>
            </a:r>
            <a:r>
              <a:rPr lang="en-US" altLang="en-US" sz="2400"/>
              <a:t>решение</a:t>
            </a:r>
            <a:r>
              <a:rPr lang="en-US" altLang="ru-RU" sz="2400"/>
              <a:t> </a:t>
            </a:r>
            <a:r>
              <a:rPr lang="en-US" altLang="en-US" sz="2400"/>
              <a:t>Ставки</a:t>
            </a:r>
            <a:r>
              <a:rPr lang="en-US" altLang="ru-RU" sz="2400"/>
              <a:t> </a:t>
            </a:r>
            <a:r>
              <a:rPr lang="en-US" altLang="en-US" sz="2400"/>
              <a:t>о</a:t>
            </a:r>
            <a:r>
              <a:rPr lang="en-US" altLang="ru-RU" sz="2400"/>
              <a:t> </a:t>
            </a:r>
            <a:r>
              <a:rPr lang="en-US" altLang="en-US" sz="2400"/>
              <a:t>наступлении</a:t>
            </a:r>
            <a:r>
              <a:rPr lang="en-US" altLang="ru-RU" sz="2400"/>
              <a:t> </a:t>
            </a:r>
            <a:r>
              <a:rPr lang="en-US" altLang="en-US" sz="2400"/>
              <a:t>Юго</a:t>
            </a:r>
            <a:r>
              <a:rPr lang="en-US" altLang="ru-RU" sz="2400"/>
              <a:t>-</a:t>
            </a:r>
            <a:r>
              <a:rPr lang="en-US" altLang="en-US" sz="2400"/>
              <a:t>Западного</a:t>
            </a:r>
            <a:r>
              <a:rPr lang="en-US" altLang="ru-RU" sz="2400"/>
              <a:t> </a:t>
            </a:r>
            <a:r>
              <a:rPr lang="en-US" altLang="en-US" sz="2400"/>
              <a:t>фронта</a:t>
            </a:r>
            <a:r>
              <a:rPr lang="en-US" altLang="ru-RU" sz="2400"/>
              <a:t>. 12 </a:t>
            </a:r>
            <a:r>
              <a:rPr lang="en-US" altLang="en-US" sz="2400"/>
              <a:t>мая</a:t>
            </a:r>
            <a:r>
              <a:rPr lang="en-US" altLang="ru-RU" sz="2400"/>
              <a:t> 1942 </a:t>
            </a:r>
            <a:r>
              <a:rPr lang="en-US" altLang="en-US" sz="2400"/>
              <a:t>года</a:t>
            </a:r>
            <a:r>
              <a:rPr lang="en-US" altLang="ru-RU" sz="2400"/>
              <a:t> </a:t>
            </a:r>
            <a:r>
              <a:rPr lang="en-US" altLang="en-US" sz="2400"/>
              <a:t>наступление</a:t>
            </a:r>
            <a:r>
              <a:rPr lang="en-US" altLang="ru-RU" sz="2400"/>
              <a:t> </a:t>
            </a:r>
            <a:r>
              <a:rPr lang="en-US" altLang="en-US" sz="2400"/>
              <a:t>началось</a:t>
            </a:r>
            <a:r>
              <a:rPr lang="en-US" altLang="ru-RU" sz="2400"/>
              <a:t>, </a:t>
            </a:r>
            <a:r>
              <a:rPr lang="en-US" altLang="en-US" sz="2400"/>
              <a:t>однако</a:t>
            </a:r>
            <a:r>
              <a:rPr lang="en-US" altLang="ru-RU" sz="2400"/>
              <a:t> </a:t>
            </a:r>
            <a:r>
              <a:rPr lang="en-US" altLang="en-US" sz="2400"/>
              <a:t>Южный</a:t>
            </a:r>
            <a:r>
              <a:rPr lang="en-US" altLang="ru-RU" sz="2400"/>
              <a:t> </a:t>
            </a:r>
            <a:r>
              <a:rPr lang="en-US" altLang="en-US" sz="2400"/>
              <a:t>фронт</a:t>
            </a:r>
            <a:r>
              <a:rPr lang="en-US" altLang="ru-RU" sz="2400"/>
              <a:t> </a:t>
            </a:r>
            <a:r>
              <a:rPr lang="en-US" altLang="en-US" sz="2400"/>
              <a:t>вскоре</a:t>
            </a:r>
            <a:r>
              <a:rPr lang="en-US" altLang="ru-RU" sz="2400"/>
              <a:t> </a:t>
            </a:r>
            <a:r>
              <a:rPr lang="en-US" altLang="en-US" sz="2400"/>
              <a:t>начал</a:t>
            </a:r>
            <a:r>
              <a:rPr lang="en-US" altLang="ru-RU" sz="2400"/>
              <a:t> </a:t>
            </a:r>
            <a:r>
              <a:rPr lang="en-US" altLang="en-US" sz="2400"/>
              <a:t>отступать</a:t>
            </a:r>
            <a:r>
              <a:rPr lang="en-US" altLang="ru-RU" sz="2400"/>
              <a:t>, </a:t>
            </a:r>
            <a:r>
              <a:rPr lang="en-US" altLang="en-US" sz="2400"/>
              <a:t>так</a:t>
            </a:r>
            <a:r>
              <a:rPr lang="en-US" altLang="ru-RU" sz="2400"/>
              <a:t> </a:t>
            </a:r>
            <a:r>
              <a:rPr lang="en-US" altLang="en-US" sz="2400"/>
              <a:t>как</a:t>
            </a:r>
            <a:r>
              <a:rPr lang="en-US" altLang="ru-RU" sz="2400"/>
              <a:t> </a:t>
            </a:r>
            <a:r>
              <a:rPr lang="en-US" altLang="en-US" sz="2400"/>
              <a:t>из</a:t>
            </a:r>
            <a:r>
              <a:rPr lang="en-US" altLang="ru-RU" sz="2400"/>
              <a:t> </a:t>
            </a:r>
            <a:r>
              <a:rPr lang="en-US" altLang="en-US" sz="2400"/>
              <a:t>Краматорск</a:t>
            </a:r>
            <a:r>
              <a:rPr lang="en-US" altLang="ru-RU" sz="2400"/>
              <a:t>-</a:t>
            </a:r>
            <a:r>
              <a:rPr lang="en-US" altLang="en-US" sz="2400"/>
              <a:t>Славянского</a:t>
            </a:r>
            <a:r>
              <a:rPr lang="en-US" altLang="ru-RU" sz="2400"/>
              <a:t> </a:t>
            </a:r>
            <a:r>
              <a:rPr lang="en-US" altLang="en-US" sz="2400"/>
              <a:t>района</a:t>
            </a:r>
            <a:r>
              <a:rPr lang="en-US" altLang="ru-RU" sz="2400"/>
              <a:t> </a:t>
            </a:r>
            <a:r>
              <a:rPr lang="en-US" altLang="en-US" sz="2400"/>
              <a:t>начала</a:t>
            </a:r>
            <a:r>
              <a:rPr lang="en-US" altLang="ru-RU" sz="2400"/>
              <a:t> </a:t>
            </a:r>
            <a:r>
              <a:rPr lang="en-US" altLang="en-US" sz="2400"/>
              <a:t>наступление</a:t>
            </a:r>
            <a:r>
              <a:rPr lang="en-US" altLang="ru-RU" sz="2400"/>
              <a:t> </a:t>
            </a:r>
            <a:r>
              <a:rPr lang="en-US" altLang="en-US" sz="2400"/>
              <a:t>танковая</a:t>
            </a:r>
            <a:r>
              <a:rPr lang="en-US" altLang="ru-RU" sz="2400"/>
              <a:t> </a:t>
            </a:r>
            <a:r>
              <a:rPr lang="en-US" altLang="en-US" sz="2400"/>
              <a:t>группа</a:t>
            </a:r>
            <a:r>
              <a:rPr lang="en-US" altLang="ru-RU" sz="2400"/>
              <a:t> </a:t>
            </a:r>
            <a:r>
              <a:rPr lang="en-US" altLang="en-US" sz="2400"/>
              <a:t>Клейста</a:t>
            </a:r>
            <a:r>
              <a:rPr lang="en-US" altLang="ru-RU" sz="2400"/>
              <a:t>. </a:t>
            </a:r>
            <a:r>
              <a:rPr lang="en-US" altLang="en-US" sz="2400"/>
              <a:t>Затем</a:t>
            </a:r>
            <a:r>
              <a:rPr lang="en-US" altLang="ru-RU" sz="2400"/>
              <a:t> </a:t>
            </a:r>
            <a:r>
              <a:rPr lang="en-US" altLang="en-US" sz="2400"/>
              <a:t>фронт</a:t>
            </a:r>
            <a:r>
              <a:rPr lang="en-US" altLang="ru-RU" sz="2400"/>
              <a:t> </a:t>
            </a:r>
            <a:r>
              <a:rPr lang="en-US" altLang="en-US" sz="2400"/>
              <a:t>был</a:t>
            </a:r>
            <a:r>
              <a:rPr lang="en-US" altLang="ru-RU" sz="2400"/>
              <a:t> </a:t>
            </a:r>
            <a:r>
              <a:rPr lang="en-US" altLang="en-US" sz="2400"/>
              <a:t>прорван</a:t>
            </a:r>
            <a:r>
              <a:rPr lang="en-US" altLang="ru-RU" sz="2400"/>
              <a:t>, </a:t>
            </a:r>
            <a:r>
              <a:rPr lang="en-US" altLang="en-US" sz="2400"/>
              <a:t>началось</a:t>
            </a:r>
            <a:r>
              <a:rPr lang="en-US" altLang="ru-RU" sz="2400"/>
              <a:t> </a:t>
            </a:r>
            <a:r>
              <a:rPr lang="en-US" altLang="en-US" sz="2400"/>
              <a:t>отступление</a:t>
            </a:r>
            <a:r>
              <a:rPr lang="en-US" altLang="ru-RU" sz="2400"/>
              <a:t> </a:t>
            </a:r>
            <a:r>
              <a:rPr lang="en-US" altLang="en-US" sz="2400"/>
              <a:t>к</a:t>
            </a:r>
            <a:r>
              <a:rPr lang="en-US" altLang="ru-RU" sz="2400"/>
              <a:t> </a:t>
            </a:r>
            <a:r>
              <a:rPr lang="en-US" altLang="en-US" sz="2400"/>
              <a:t>Сталинграду</a:t>
            </a:r>
            <a:r>
              <a:rPr lang="en-US" altLang="ru-RU" sz="2400"/>
              <a:t>,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пути</a:t>
            </a:r>
            <a:r>
              <a:rPr lang="en-US" altLang="ru-RU" sz="2400"/>
              <a:t> </a:t>
            </a:r>
            <a:r>
              <a:rPr lang="en-US" altLang="en-US" sz="2400"/>
              <a:t>было</a:t>
            </a:r>
            <a:r>
              <a:rPr lang="en-US" altLang="ru-RU" sz="2400"/>
              <a:t> </a:t>
            </a:r>
            <a:r>
              <a:rPr lang="en-US" altLang="en-US" sz="2400"/>
              <a:t>потеряно</a:t>
            </a:r>
            <a:r>
              <a:rPr lang="en-US" altLang="ru-RU" sz="2400"/>
              <a:t> </a:t>
            </a:r>
            <a:r>
              <a:rPr lang="en-US" altLang="en-US" sz="2400"/>
              <a:t>больше</a:t>
            </a:r>
            <a:r>
              <a:rPr lang="en-US" altLang="ru-RU" sz="2400"/>
              <a:t> </a:t>
            </a:r>
            <a:r>
              <a:rPr lang="en-US" altLang="en-US" sz="2400"/>
              <a:t>дивизий</a:t>
            </a:r>
            <a:r>
              <a:rPr lang="en-US" altLang="ru-RU" sz="2400"/>
              <a:t>, </a:t>
            </a:r>
            <a:r>
              <a:rPr lang="en-US" altLang="en-US" sz="2400"/>
              <a:t>чем</a:t>
            </a:r>
            <a:r>
              <a:rPr lang="en-US" altLang="ru-RU" sz="2400"/>
              <a:t> </a:t>
            </a:r>
            <a:r>
              <a:rPr lang="en-US" altLang="en-US" sz="2400"/>
              <a:t>во</a:t>
            </a:r>
            <a:r>
              <a:rPr lang="en-US" altLang="ru-RU" sz="2400"/>
              <a:t> </a:t>
            </a:r>
            <a:r>
              <a:rPr lang="en-US" altLang="en-US" sz="2400"/>
              <a:t>время</a:t>
            </a:r>
            <a:r>
              <a:rPr lang="en-US" altLang="ru-RU" sz="2400"/>
              <a:t> </a:t>
            </a:r>
            <a:r>
              <a:rPr lang="en-US" altLang="en-US" sz="2400"/>
              <a:t>летнего</a:t>
            </a:r>
            <a:r>
              <a:rPr lang="en-US" altLang="ru-RU" sz="2400"/>
              <a:t> </a:t>
            </a:r>
            <a:r>
              <a:rPr lang="en-US" altLang="en-US" sz="2400"/>
              <a:t>наступления</a:t>
            </a:r>
            <a:r>
              <a:rPr lang="en-US" altLang="ru-RU" sz="2400"/>
              <a:t> 1941 </a:t>
            </a:r>
            <a:r>
              <a:rPr lang="en-US" altLang="en-US" sz="2400"/>
              <a:t>года</a:t>
            </a:r>
            <a:r>
              <a:rPr lang="en-US" altLang="ru-RU" sz="2400"/>
              <a:t>. 28 </a:t>
            </a:r>
            <a:r>
              <a:rPr lang="en-US" altLang="en-US" sz="2400"/>
              <a:t>июля</a:t>
            </a:r>
            <a:r>
              <a:rPr lang="en-US" altLang="ru-RU" sz="2400"/>
              <a:t> </a:t>
            </a:r>
            <a:r>
              <a:rPr lang="en-US" altLang="en-US" sz="2400"/>
              <a:t>уже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подступах</a:t>
            </a:r>
            <a:r>
              <a:rPr lang="en-US" altLang="ru-RU" sz="2400"/>
              <a:t> </a:t>
            </a:r>
            <a:r>
              <a:rPr lang="en-US" altLang="en-US" sz="2400"/>
              <a:t>к</a:t>
            </a:r>
            <a:r>
              <a:rPr lang="en-US" altLang="ru-RU" sz="2400"/>
              <a:t> </a:t>
            </a:r>
            <a:r>
              <a:rPr lang="en-US" altLang="en-US" sz="2400"/>
              <a:t>Сталинграду</a:t>
            </a:r>
            <a:r>
              <a:rPr lang="en-US" altLang="ru-RU" sz="2400"/>
              <a:t> </a:t>
            </a:r>
            <a:r>
              <a:rPr lang="en-US" altLang="en-US" sz="2400"/>
              <a:t>был</a:t>
            </a:r>
            <a:r>
              <a:rPr lang="en-US" altLang="ru-RU" sz="2400"/>
              <a:t> </a:t>
            </a:r>
            <a:r>
              <a:rPr lang="en-US" altLang="en-US" sz="2400"/>
              <a:t>подписан</a:t>
            </a:r>
            <a:r>
              <a:rPr lang="en-US" altLang="ru-RU" sz="2400"/>
              <a:t> </a:t>
            </a:r>
            <a:r>
              <a:rPr lang="en-US" altLang="en-US" sz="2400"/>
              <a:t>Приказ</a:t>
            </a:r>
            <a:r>
              <a:rPr lang="en-US" altLang="ru-RU" sz="2400"/>
              <a:t> </a:t>
            </a:r>
            <a:r>
              <a:rPr lang="" altLang="en-US" sz="2400"/>
              <a:t>№</a:t>
            </a:r>
            <a:r>
              <a:rPr lang="en-US" altLang="ru-RU" sz="2400"/>
              <a:t> 227 </a:t>
            </a:r>
            <a:r>
              <a:rPr lang="" altLang="en-US" sz="2400"/>
              <a:t>«</a:t>
            </a:r>
            <a:r>
              <a:rPr lang="en-US" altLang="en-US" sz="2400"/>
              <a:t>Ни</a:t>
            </a:r>
            <a:r>
              <a:rPr lang="en-US" altLang="ru-RU" sz="2400"/>
              <a:t> </a:t>
            </a:r>
            <a:r>
              <a:rPr lang="en-US" altLang="en-US" sz="2400"/>
              <a:t>шагу</a:t>
            </a:r>
            <a:r>
              <a:rPr lang="en-US" altLang="ru-RU" sz="2400"/>
              <a:t> </a:t>
            </a:r>
            <a:r>
              <a:rPr lang="en-US" altLang="en-US" sz="2400"/>
              <a:t>назад</a:t>
            </a:r>
            <a:r>
              <a:rPr lang="en-US" altLang="ru-RU" sz="2400"/>
              <a:t>!</a:t>
            </a:r>
            <a:r>
              <a:rPr lang="" altLang="en-US" sz="2400"/>
              <a:t>»</a:t>
            </a:r>
            <a:r>
              <a:rPr lang="en-US" altLang="ru-RU" sz="2400"/>
              <a:t>. </a:t>
            </a:r>
            <a:r>
              <a:rPr lang="en-US" altLang="en-US" sz="2400"/>
              <a:t>Поражение</a:t>
            </a:r>
            <a:r>
              <a:rPr lang="en-US" altLang="ru-RU" sz="2400"/>
              <a:t> </a:t>
            </a:r>
            <a:r>
              <a:rPr lang="en-US" altLang="en-US" sz="2400"/>
              <a:t>под</a:t>
            </a:r>
            <a:r>
              <a:rPr lang="en-US" altLang="ru-RU" sz="2400"/>
              <a:t> </a:t>
            </a:r>
            <a:r>
              <a:rPr lang="en-US" altLang="en-US" sz="2400"/>
              <a:t>Харьковом</a:t>
            </a:r>
            <a:r>
              <a:rPr lang="en-US" altLang="ru-RU" sz="2400"/>
              <a:t> </a:t>
            </a:r>
            <a:r>
              <a:rPr lang="en-US" altLang="en-US" sz="2400"/>
              <a:t>обернулось</a:t>
            </a:r>
            <a:r>
              <a:rPr lang="en-US" altLang="ru-RU" sz="2400"/>
              <a:t> </a:t>
            </a:r>
            <a:r>
              <a:rPr lang="en-US" altLang="en-US" sz="2400"/>
              <a:t>большой</a:t>
            </a:r>
            <a:r>
              <a:rPr lang="en-US" altLang="ru-RU" sz="2400"/>
              <a:t> </a:t>
            </a:r>
            <a:r>
              <a:rPr lang="en-US" altLang="en-US" sz="2400"/>
              <a:t>катастрофой</a:t>
            </a:r>
            <a:r>
              <a:rPr lang="en-US" altLang="ru-RU" sz="2400"/>
              <a:t> — </a:t>
            </a:r>
            <a:r>
              <a:rPr lang="en-US" altLang="en-US" sz="2400"/>
              <a:t>Донбасс</a:t>
            </a:r>
            <a:r>
              <a:rPr lang="en-US" altLang="ru-RU" sz="2400"/>
              <a:t> </a:t>
            </a:r>
            <a:r>
              <a:rPr lang="en-US" altLang="en-US" sz="2400"/>
              <a:t>был</a:t>
            </a:r>
            <a:r>
              <a:rPr lang="en-US" altLang="ru-RU" sz="2400"/>
              <a:t> </a:t>
            </a:r>
            <a:r>
              <a:rPr lang="en-US" altLang="en-US" sz="2400"/>
              <a:t>потерян</a:t>
            </a:r>
            <a:r>
              <a:rPr lang="en-US" altLang="ru-RU" sz="2400"/>
              <a:t>, </a:t>
            </a:r>
            <a:r>
              <a:rPr lang="en-US" altLang="en-US" sz="2400"/>
              <a:t>мечта</a:t>
            </a:r>
            <a:r>
              <a:rPr lang="en-US" altLang="ru-RU" sz="2400"/>
              <a:t> </a:t>
            </a:r>
            <a:r>
              <a:rPr lang="en-US" altLang="en-US" sz="2400"/>
              <a:t>немцев</a:t>
            </a:r>
            <a:r>
              <a:rPr lang="en-US" altLang="ru-RU" sz="2400"/>
              <a:t> </a:t>
            </a:r>
            <a:r>
              <a:rPr lang="en-US" altLang="en-US" sz="2400"/>
              <a:t>казалась</a:t>
            </a:r>
            <a:r>
              <a:rPr lang="en-US" altLang="ru-RU" sz="2400"/>
              <a:t> </a:t>
            </a:r>
            <a:r>
              <a:rPr lang="en-US" altLang="en-US" sz="2400"/>
              <a:t>реальностью</a:t>
            </a:r>
            <a:r>
              <a:rPr lang="en-US" altLang="ru-RU" sz="2400"/>
              <a:t>. </a:t>
            </a:r>
            <a:r>
              <a:rPr lang="en-US" altLang="en-US" sz="2400"/>
              <a:t>Отрезать</a:t>
            </a:r>
            <a:r>
              <a:rPr lang="en-US" altLang="ru-RU" sz="2400"/>
              <a:t> </a:t>
            </a:r>
            <a:r>
              <a:rPr lang="en-US" altLang="en-US" sz="2400"/>
              <a:t>Москву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декабре</a:t>
            </a:r>
            <a:r>
              <a:rPr lang="en-US" altLang="ru-RU" sz="2400"/>
              <a:t> 1941 </a:t>
            </a:r>
            <a:r>
              <a:rPr lang="en-US" altLang="en-US" sz="2400"/>
              <a:t>года</a:t>
            </a:r>
            <a:r>
              <a:rPr lang="en-US" altLang="ru-RU" sz="2400"/>
              <a:t> </a:t>
            </a:r>
            <a:r>
              <a:rPr lang="en-US" altLang="en-US" sz="2400"/>
              <a:t>немецким</a:t>
            </a:r>
            <a:r>
              <a:rPr lang="en-US" altLang="ru-RU" sz="2400"/>
              <a:t> </a:t>
            </a:r>
            <a:r>
              <a:rPr lang="en-US" altLang="en-US" sz="2400"/>
              <a:t>войскам</a:t>
            </a:r>
            <a:r>
              <a:rPr lang="en-US" altLang="ru-RU" sz="2400"/>
              <a:t> </a:t>
            </a:r>
            <a:r>
              <a:rPr lang="en-US" altLang="en-US" sz="2400"/>
              <a:t>не</a:t>
            </a:r>
            <a:r>
              <a:rPr lang="en-US" altLang="ru-RU" sz="2400"/>
              <a:t> </a:t>
            </a:r>
            <a:r>
              <a:rPr lang="en-US" altLang="en-US" sz="2400"/>
              <a:t>удалось</a:t>
            </a:r>
            <a:r>
              <a:rPr lang="en-US" altLang="ru-RU" sz="2400"/>
              <a:t>, </a:t>
            </a:r>
            <a:r>
              <a:rPr lang="en-US" altLang="en-US" sz="2400"/>
              <a:t>встала</a:t>
            </a:r>
            <a:r>
              <a:rPr lang="en-US" altLang="ru-RU" sz="2400"/>
              <a:t> </a:t>
            </a:r>
            <a:r>
              <a:rPr lang="en-US" altLang="en-US" sz="2400"/>
              <a:t>новая</a:t>
            </a:r>
            <a:r>
              <a:rPr lang="en-US" altLang="ru-RU" sz="2400"/>
              <a:t> </a:t>
            </a:r>
            <a:r>
              <a:rPr lang="en-US" altLang="en-US" sz="2400"/>
              <a:t>задача</a:t>
            </a:r>
            <a:r>
              <a:rPr lang="en-US" altLang="ru-RU" sz="2400"/>
              <a:t> — </a:t>
            </a:r>
            <a:r>
              <a:rPr lang="en-US" altLang="en-US" sz="2400"/>
              <a:t>отрезать</a:t>
            </a:r>
            <a:r>
              <a:rPr lang="en-US" altLang="ru-RU" sz="2400"/>
              <a:t> </a:t>
            </a:r>
            <a:r>
              <a:rPr lang="en-US" altLang="en-US" sz="2400"/>
              <a:t>волжскую</a:t>
            </a:r>
            <a:r>
              <a:rPr lang="en-US" altLang="ru-RU" sz="2400"/>
              <a:t> </a:t>
            </a:r>
            <a:r>
              <a:rPr lang="en-US" altLang="en-US" sz="2400"/>
              <a:t>дорогу</a:t>
            </a:r>
            <a:r>
              <a:rPr lang="en-US" altLang="ru-RU" sz="2400"/>
              <a:t> </a:t>
            </a:r>
            <a:r>
              <a:rPr lang="en-US" altLang="en-US" sz="2400"/>
              <a:t>нефти</a:t>
            </a:r>
            <a:r>
              <a:rPr lang="en-US" altLang="ru-RU" sz="2400"/>
              <a:t>.</a:t>
            </a:r>
            <a:endParaRPr lang="en-US" altLang="ru-RU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/>
              <a:t>11 </a:t>
            </a:r>
            <a:r>
              <a:rPr lang="en-US" altLang="en-US"/>
              <a:t>фактов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Никите</a:t>
            </a:r>
            <a:r>
              <a:rPr lang="en-US" altLang="ru-RU"/>
              <a:t> </a:t>
            </a:r>
            <a:r>
              <a:rPr lang="en-US" altLang="en-US"/>
              <a:t>Хрущеве</a:t>
            </a:r>
            <a:endParaRPr lang="en-US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ru-RU" sz="2000"/>
              <a:t>1. </a:t>
            </a:r>
            <a:r>
              <a:rPr lang="en-US" altLang="en-US" sz="2000"/>
              <a:t>Никита</a:t>
            </a:r>
            <a:r>
              <a:rPr lang="en-US" altLang="ru-RU" sz="2000"/>
              <a:t> </a:t>
            </a:r>
            <a:r>
              <a:rPr lang="en-US" altLang="en-US" sz="2000"/>
              <a:t>Хрущев</a:t>
            </a:r>
            <a:r>
              <a:rPr lang="en-US" altLang="ru-RU" sz="2000"/>
              <a:t> </a:t>
            </a:r>
            <a:r>
              <a:rPr lang="en-US" altLang="en-US" sz="2000"/>
              <a:t>имел</a:t>
            </a:r>
            <a:r>
              <a:rPr lang="en-US" altLang="ru-RU" sz="2000"/>
              <a:t> </a:t>
            </a:r>
            <a:r>
              <a:rPr lang="en-US" altLang="en-US" sz="2000"/>
              <a:t>воинское</a:t>
            </a:r>
            <a:r>
              <a:rPr lang="en-US" altLang="ru-RU" sz="2000"/>
              <a:t> </a:t>
            </a:r>
            <a:r>
              <a:rPr lang="en-US" altLang="en-US" sz="2000"/>
              <a:t>звание</a:t>
            </a:r>
            <a:r>
              <a:rPr lang="en-US" altLang="ru-RU" sz="2000"/>
              <a:t> </a:t>
            </a:r>
            <a:r>
              <a:rPr lang="en-US" altLang="en-US" sz="2000"/>
              <a:t>генерал</a:t>
            </a:r>
            <a:r>
              <a:rPr lang="en-US" altLang="ru-RU" sz="2000"/>
              <a:t>-</a:t>
            </a:r>
            <a:r>
              <a:rPr lang="en-US" altLang="en-US" sz="2000"/>
              <a:t>лейтенант</a:t>
            </a:r>
            <a:r>
              <a:rPr lang="en-US" altLang="ru-RU" sz="2000"/>
              <a:t>. </a:t>
            </a:r>
            <a:r>
              <a:rPr lang="en-US" altLang="en-US" sz="2000"/>
              <a:t>Получил</a:t>
            </a:r>
            <a:r>
              <a:rPr lang="en-US" altLang="ru-RU" sz="2000"/>
              <a:t> </a:t>
            </a:r>
            <a:r>
              <a:rPr lang="en-US" altLang="en-US" sz="2000"/>
              <a:t>он</a:t>
            </a:r>
            <a:r>
              <a:rPr lang="en-US" altLang="ru-RU" sz="2000"/>
              <a:t> </a:t>
            </a:r>
            <a:r>
              <a:rPr lang="en-US" altLang="en-US" sz="2000"/>
              <a:t>его</a:t>
            </a:r>
            <a:r>
              <a:rPr lang="en-US" altLang="ru-RU" sz="2000"/>
              <a:t> </a:t>
            </a:r>
            <a:r>
              <a:rPr lang="en-US" altLang="en-US" sz="2000"/>
              <a:t>еще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годы</a:t>
            </a:r>
            <a:r>
              <a:rPr lang="en-US" altLang="ru-RU" sz="2000"/>
              <a:t> </a:t>
            </a:r>
            <a:r>
              <a:rPr lang="en-US" altLang="en-US" sz="2000"/>
              <a:t>Великой</a:t>
            </a:r>
            <a:r>
              <a:rPr lang="en-US" altLang="ru-RU" sz="2000"/>
              <a:t> </a:t>
            </a:r>
            <a:r>
              <a:rPr lang="en-US" altLang="en-US" sz="2000"/>
              <a:t>Отечественной</a:t>
            </a:r>
            <a:r>
              <a:rPr lang="en-US" altLang="ru-RU" sz="2000"/>
              <a:t> </a:t>
            </a:r>
            <a:r>
              <a:rPr lang="en-US" altLang="en-US" sz="2000"/>
              <a:t>Войны</a:t>
            </a:r>
            <a:r>
              <a:rPr lang="en-US" altLang="ru-RU" sz="2000"/>
              <a:t>. </a:t>
            </a:r>
            <a:r>
              <a:rPr lang="en-US" altLang="en-US" sz="2000"/>
              <a:t>Тогда</a:t>
            </a:r>
            <a:r>
              <a:rPr lang="en-US" altLang="ru-RU" sz="2000"/>
              <a:t> </a:t>
            </a:r>
            <a:r>
              <a:rPr lang="en-US" altLang="en-US" sz="2000"/>
              <a:t>он</a:t>
            </a:r>
            <a:r>
              <a:rPr lang="en-US" altLang="ru-RU" sz="2000"/>
              <a:t> </a:t>
            </a:r>
            <a:r>
              <a:rPr lang="en-US" altLang="en-US" sz="2000"/>
              <a:t>входил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состав</a:t>
            </a:r>
            <a:r>
              <a:rPr lang="en-US" altLang="ru-RU" sz="2000"/>
              <a:t> </a:t>
            </a:r>
            <a:r>
              <a:rPr lang="en-US" altLang="en-US" sz="2000"/>
              <a:t>военных</a:t>
            </a:r>
            <a:r>
              <a:rPr lang="en-US" altLang="ru-RU" sz="2000"/>
              <a:t> </a:t>
            </a:r>
            <a:r>
              <a:rPr lang="en-US" altLang="en-US" sz="2000"/>
              <a:t>советов</a:t>
            </a:r>
            <a:r>
              <a:rPr lang="en-US" altLang="ru-RU" sz="2000"/>
              <a:t> </a:t>
            </a:r>
            <a:r>
              <a:rPr lang="en-US" altLang="en-US" sz="2000"/>
              <a:t>фронтов</a:t>
            </a:r>
            <a:r>
              <a:rPr lang="en-US" altLang="ru-RU" sz="2000"/>
              <a:t> </a:t>
            </a:r>
            <a:r>
              <a:rPr lang="en-US" altLang="en-US" sz="2000"/>
              <a:t>различных</a:t>
            </a:r>
            <a:r>
              <a:rPr lang="en-US" altLang="ru-RU" sz="2000"/>
              <a:t> </a:t>
            </a:r>
            <a:r>
              <a:rPr lang="en-US" altLang="en-US" sz="2000"/>
              <a:t>направлений</a:t>
            </a:r>
            <a:r>
              <a:rPr lang="en-US" altLang="ru-RU" sz="2000"/>
              <a:t>. </a:t>
            </a:r>
            <a:r>
              <a:rPr lang="en-US" altLang="en-US" sz="2000"/>
              <a:t>По</a:t>
            </a:r>
            <a:r>
              <a:rPr lang="en-US" altLang="ru-RU" sz="2000"/>
              <a:t> </a:t>
            </a:r>
            <a:r>
              <a:rPr lang="en-US" altLang="en-US" sz="2000"/>
              <a:t>всей</a:t>
            </a:r>
            <a:r>
              <a:rPr lang="en-US" altLang="ru-RU" sz="2000"/>
              <a:t> </a:t>
            </a:r>
            <a:r>
              <a:rPr lang="en-US" altLang="en-US" sz="2000"/>
              <a:t>видимости</a:t>
            </a:r>
            <a:r>
              <a:rPr lang="en-US" altLang="ru-RU" sz="2000"/>
              <a:t>, </a:t>
            </a:r>
            <a:r>
              <a:rPr lang="en-US" altLang="en-US" sz="2000"/>
              <a:t>проявил</a:t>
            </a:r>
            <a:r>
              <a:rPr lang="en-US" altLang="ru-RU" sz="2000"/>
              <a:t> </a:t>
            </a:r>
            <a:r>
              <a:rPr lang="en-US" altLang="en-US" sz="2000"/>
              <a:t>себя</a:t>
            </a:r>
            <a:r>
              <a:rPr lang="en-US" altLang="ru-RU" sz="2000"/>
              <a:t> </a:t>
            </a:r>
            <a:r>
              <a:rPr lang="en-US" altLang="en-US" sz="2000"/>
              <a:t>достойно</a:t>
            </a:r>
            <a:r>
              <a:rPr lang="en-US" altLang="ru-RU" sz="2000"/>
              <a:t> </a:t>
            </a:r>
            <a:r>
              <a:rPr lang="en-US" altLang="en-US" sz="2000"/>
              <a:t>при</a:t>
            </a:r>
            <a:r>
              <a:rPr lang="en-US" altLang="ru-RU" sz="2000"/>
              <a:t> </a:t>
            </a:r>
            <a:r>
              <a:rPr lang="en-US" altLang="en-US" sz="2000"/>
              <a:t>планировании</a:t>
            </a:r>
            <a:r>
              <a:rPr lang="en-US" altLang="ru-RU" sz="2000"/>
              <a:t> </a:t>
            </a:r>
            <a:r>
              <a:rPr lang="en-US" altLang="en-US" sz="2000"/>
              <a:t>военных</a:t>
            </a:r>
            <a:r>
              <a:rPr lang="en-US" altLang="ru-RU" sz="2000"/>
              <a:t> </a:t>
            </a:r>
            <a:r>
              <a:rPr lang="en-US" altLang="en-US" sz="2000"/>
              <a:t>операций</a:t>
            </a:r>
            <a:r>
              <a:rPr lang="en-US" altLang="ru-RU" sz="2000"/>
              <a:t>, </a:t>
            </a:r>
            <a:r>
              <a:rPr lang="en-US" altLang="en-US" sz="2000"/>
              <a:t>раз</a:t>
            </a:r>
            <a:r>
              <a:rPr lang="en-US" altLang="ru-RU" sz="2000"/>
              <a:t> </a:t>
            </a:r>
            <a:r>
              <a:rPr lang="en-US" altLang="en-US" sz="2000"/>
              <a:t>был</a:t>
            </a:r>
            <a:r>
              <a:rPr lang="en-US" altLang="ru-RU" sz="2000"/>
              <a:t> </a:t>
            </a:r>
            <a:r>
              <a:rPr lang="en-US" altLang="en-US" sz="2000"/>
              <a:t>признан</a:t>
            </a:r>
            <a:r>
              <a:rPr lang="en-US" altLang="ru-RU" sz="2000"/>
              <a:t> </a:t>
            </a:r>
            <a:r>
              <a:rPr lang="en-US" altLang="en-US" sz="2000"/>
              <a:t>достойным</a:t>
            </a:r>
            <a:r>
              <a:rPr lang="en-US" altLang="ru-RU" sz="2000"/>
              <a:t> </a:t>
            </a:r>
            <a:r>
              <a:rPr lang="en-US" altLang="en-US" sz="2000"/>
              <a:t>такого</a:t>
            </a:r>
            <a:r>
              <a:rPr lang="en-US" altLang="ru-RU" sz="2000"/>
              <a:t> </a:t>
            </a:r>
            <a:r>
              <a:rPr lang="en-US" altLang="en-US" sz="2000"/>
              <a:t>звания</a:t>
            </a:r>
            <a:r>
              <a:rPr lang="en-US" altLang="ru-RU" sz="2000"/>
              <a:t>.</a:t>
            </a:r>
            <a:endParaRPr lang="en-US" altLang="ru-RU" sz="2000"/>
          </a:p>
          <a:p>
            <a:endParaRPr lang="en-US" altLang="ru-RU" sz="2000"/>
          </a:p>
          <a:p>
            <a:r>
              <a:rPr lang="en-US" altLang="ru-RU" sz="2000"/>
              <a:t>2. </a:t>
            </a:r>
            <a:r>
              <a:rPr lang="en-US" altLang="en-US" sz="2000"/>
              <a:t>Война</a:t>
            </a:r>
            <a:r>
              <a:rPr lang="en-US" altLang="ru-RU" sz="2000"/>
              <a:t> </a:t>
            </a:r>
            <a:r>
              <a:rPr lang="en-US" altLang="en-US" sz="2000"/>
              <a:t>не</a:t>
            </a:r>
            <a:r>
              <a:rPr lang="en-US" altLang="ru-RU" sz="2000"/>
              <a:t> </a:t>
            </a:r>
            <a:r>
              <a:rPr lang="en-US" altLang="en-US" sz="2000"/>
              <a:t>была</a:t>
            </a:r>
            <a:r>
              <a:rPr lang="en-US" altLang="ru-RU" sz="2000"/>
              <a:t> </a:t>
            </a:r>
            <a:r>
              <a:rPr lang="en-US" altLang="en-US" sz="2000"/>
              <a:t>для</a:t>
            </a:r>
            <a:r>
              <a:rPr lang="en-US" altLang="ru-RU" sz="2000"/>
              <a:t> </a:t>
            </a:r>
            <a:r>
              <a:rPr lang="en-US" altLang="en-US" sz="2000"/>
              <a:t>него</a:t>
            </a:r>
            <a:r>
              <a:rPr lang="en-US" altLang="ru-RU" sz="2000"/>
              <a:t> </a:t>
            </a:r>
            <a:r>
              <a:rPr lang="en-US" altLang="en-US" sz="2000"/>
              <a:t>только</a:t>
            </a:r>
            <a:r>
              <a:rPr lang="en-US" altLang="ru-RU" sz="2000"/>
              <a:t> </a:t>
            </a:r>
            <a:r>
              <a:rPr lang="en-US" altLang="en-US" sz="2000"/>
              <a:t>теорией</a:t>
            </a:r>
            <a:r>
              <a:rPr lang="en-US" altLang="ru-RU" sz="2000"/>
              <a:t>.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Гражданскую</a:t>
            </a:r>
            <a:r>
              <a:rPr lang="en-US" altLang="ru-RU" sz="2000"/>
              <a:t> </a:t>
            </a:r>
            <a:r>
              <a:rPr lang="en-US" altLang="en-US" sz="2000"/>
              <a:t>он</a:t>
            </a:r>
            <a:r>
              <a:rPr lang="en-US" altLang="ru-RU" sz="2000"/>
              <a:t> </a:t>
            </a:r>
            <a:r>
              <a:rPr lang="en-US" altLang="en-US" sz="2000"/>
              <a:t>успел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сам</a:t>
            </a:r>
            <a:r>
              <a:rPr lang="en-US" altLang="ru-RU" sz="2000"/>
              <a:t> </a:t>
            </a:r>
            <a:r>
              <a:rPr lang="en-US" altLang="en-US" sz="2000"/>
              <a:t>побыть</a:t>
            </a:r>
            <a:r>
              <a:rPr lang="en-US" altLang="ru-RU" sz="2000"/>
              <a:t>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фронте</a:t>
            </a:r>
            <a:r>
              <a:rPr lang="en-US" altLang="ru-RU" sz="2000"/>
              <a:t>. </a:t>
            </a:r>
            <a:r>
              <a:rPr lang="en-US" altLang="en-US" sz="2000"/>
              <a:t>Командовал</a:t>
            </a:r>
            <a:r>
              <a:rPr lang="en-US" altLang="ru-RU" sz="2000"/>
              <a:t> </a:t>
            </a:r>
            <a:r>
              <a:rPr lang="en-US" altLang="en-US" sz="2000"/>
              <a:t>целым</a:t>
            </a:r>
            <a:r>
              <a:rPr lang="en-US" altLang="ru-RU" sz="2000"/>
              <a:t> </a:t>
            </a:r>
            <a:r>
              <a:rPr lang="en-US" altLang="en-US" sz="2000"/>
              <a:t>батальоном</a:t>
            </a:r>
            <a:r>
              <a:rPr lang="en-US" altLang="ru-RU" sz="2000"/>
              <a:t>, </a:t>
            </a:r>
            <a:r>
              <a:rPr lang="en-US" altLang="en-US" sz="2000"/>
              <a:t>который</a:t>
            </a:r>
            <a:r>
              <a:rPr lang="en-US" altLang="ru-RU" sz="2000"/>
              <a:t> </a:t>
            </a:r>
            <a:r>
              <a:rPr lang="en-US" altLang="en-US" sz="2000"/>
              <a:t>участвовал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боях</a:t>
            </a:r>
            <a:r>
              <a:rPr lang="en-US" altLang="ru-RU" sz="2000"/>
              <a:t> </a:t>
            </a:r>
            <a:r>
              <a:rPr lang="en-US" altLang="en-US" sz="2000"/>
              <a:t>против</a:t>
            </a:r>
            <a:r>
              <a:rPr lang="en-US" altLang="ru-RU" sz="2000"/>
              <a:t> </a:t>
            </a:r>
            <a:r>
              <a:rPr lang="en-US" altLang="en-US" sz="2000"/>
              <a:t>войск</a:t>
            </a:r>
            <a:r>
              <a:rPr lang="en-US" altLang="ru-RU" sz="2000"/>
              <a:t> </a:t>
            </a:r>
            <a:r>
              <a:rPr lang="en-US" altLang="en-US" sz="2000"/>
              <a:t>казаков</a:t>
            </a:r>
            <a:r>
              <a:rPr lang="en-US" altLang="ru-RU" sz="2000"/>
              <a:t> </a:t>
            </a:r>
            <a:r>
              <a:rPr lang="en-US" altLang="en-US" sz="2000"/>
              <a:t>под</a:t>
            </a:r>
            <a:r>
              <a:rPr lang="en-US" altLang="ru-RU" sz="2000"/>
              <a:t> </a:t>
            </a:r>
            <a:r>
              <a:rPr lang="en-US" altLang="en-US" sz="2000"/>
              <a:t>командованием</a:t>
            </a:r>
            <a:r>
              <a:rPr lang="en-US" altLang="ru-RU" sz="2000"/>
              <a:t> </a:t>
            </a:r>
            <a:r>
              <a:rPr lang="en-US" altLang="en-US" sz="2000"/>
              <a:t>Чернецова</a:t>
            </a:r>
            <a:r>
              <a:rPr lang="en-US" altLang="ru-RU" sz="2000"/>
              <a:t>. </a:t>
            </a:r>
            <a:r>
              <a:rPr lang="en-US" altLang="en-US" sz="2000"/>
              <a:t>Был</a:t>
            </a:r>
            <a:r>
              <a:rPr lang="en-US" altLang="ru-RU" sz="2000"/>
              <a:t> </a:t>
            </a:r>
            <a:r>
              <a:rPr lang="en-US" altLang="en-US" sz="2000"/>
              <a:t>политкомиссаром</a:t>
            </a:r>
            <a:r>
              <a:rPr lang="en-US" altLang="ru-RU" sz="2000"/>
              <a:t> </a:t>
            </a:r>
            <a:r>
              <a:rPr lang="en-US" altLang="en-US" sz="2000"/>
              <a:t>другого</a:t>
            </a:r>
            <a:r>
              <a:rPr lang="en-US" altLang="ru-RU" sz="2000"/>
              <a:t> </a:t>
            </a:r>
            <a:r>
              <a:rPr lang="en-US" altLang="en-US" sz="2000"/>
              <a:t>батальона</a:t>
            </a:r>
            <a:r>
              <a:rPr lang="en-US" altLang="ru-RU" sz="2000"/>
              <a:t>, </a:t>
            </a:r>
            <a:r>
              <a:rPr lang="en-US" altLang="en-US" sz="2000"/>
              <a:t>уже</a:t>
            </a:r>
            <a:r>
              <a:rPr lang="en-US" altLang="ru-RU" sz="2000"/>
              <a:t>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Царицынском</a:t>
            </a:r>
            <a:r>
              <a:rPr lang="en-US" altLang="ru-RU" sz="2000"/>
              <a:t> </a:t>
            </a:r>
            <a:r>
              <a:rPr lang="en-US" altLang="en-US" sz="2000"/>
              <a:t>направлении</a:t>
            </a:r>
            <a:r>
              <a:rPr lang="en-US" altLang="ru-RU" sz="2000"/>
              <a:t>.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годы</a:t>
            </a:r>
            <a:r>
              <a:rPr lang="en-US" altLang="ru-RU" sz="2000"/>
              <a:t> </a:t>
            </a:r>
            <a:r>
              <a:rPr lang="en-US" altLang="en-US" sz="2000"/>
              <a:t>Великой</a:t>
            </a:r>
            <a:r>
              <a:rPr lang="en-US" altLang="ru-RU" sz="2000"/>
              <a:t> </a:t>
            </a:r>
            <a:r>
              <a:rPr lang="en-US" altLang="en-US" sz="2000"/>
              <a:t>Отечественной</a:t>
            </a:r>
            <a:r>
              <a:rPr lang="en-US" altLang="ru-RU" sz="2000"/>
              <a:t> </a:t>
            </a:r>
            <a:r>
              <a:rPr lang="en-US" altLang="en-US" sz="2000"/>
              <a:t>он</a:t>
            </a:r>
            <a:r>
              <a:rPr lang="en-US" altLang="ru-RU" sz="2000"/>
              <a:t> </a:t>
            </a:r>
            <a:r>
              <a:rPr lang="en-US" altLang="en-US" sz="2000"/>
              <a:t>Хрущёв</a:t>
            </a:r>
            <a:r>
              <a:rPr lang="en-US" altLang="ru-RU" sz="2000"/>
              <a:t> </a:t>
            </a:r>
            <a:r>
              <a:rPr lang="en-US" altLang="en-US" sz="2000"/>
              <a:t>находился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переднем</a:t>
            </a:r>
            <a:r>
              <a:rPr lang="en-US" altLang="ru-RU" sz="2000"/>
              <a:t> </a:t>
            </a:r>
            <a:r>
              <a:rPr lang="en-US" altLang="en-US" sz="2000"/>
              <a:t>командном</a:t>
            </a:r>
            <a:r>
              <a:rPr lang="en-US" altLang="ru-RU" sz="2000"/>
              <a:t> </a:t>
            </a:r>
            <a:r>
              <a:rPr lang="en-US" altLang="en-US" sz="2000"/>
              <a:t>эшелоне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битве</a:t>
            </a:r>
            <a:r>
              <a:rPr lang="en-US" altLang="ru-RU" sz="2000"/>
              <a:t> </a:t>
            </a:r>
            <a:r>
              <a:rPr lang="en-US" altLang="en-US" sz="2000"/>
              <a:t>за</a:t>
            </a:r>
            <a:r>
              <a:rPr lang="en-US" altLang="ru-RU" sz="2000"/>
              <a:t> </a:t>
            </a:r>
            <a:r>
              <a:rPr lang="en-US" altLang="en-US" sz="2000"/>
              <a:t>Сталинград</a:t>
            </a:r>
            <a:r>
              <a:rPr lang="en-US" altLang="ru-RU" sz="2000"/>
              <a:t>: </a:t>
            </a:r>
            <a:r>
              <a:rPr lang="en-US" altLang="en-US" sz="2000"/>
              <a:t>сначала</a:t>
            </a:r>
            <a:r>
              <a:rPr lang="en-US" altLang="ru-RU" sz="2000"/>
              <a:t> </a:t>
            </a:r>
            <a:r>
              <a:rPr lang="en-US" altLang="en-US" sz="2000"/>
              <a:t>за</a:t>
            </a:r>
            <a:r>
              <a:rPr lang="en-US" altLang="ru-RU" sz="2000"/>
              <a:t> </a:t>
            </a:r>
            <a:r>
              <a:rPr lang="en-US" altLang="en-US" sz="2000"/>
              <a:t>Мамаевым</a:t>
            </a:r>
            <a:r>
              <a:rPr lang="en-US" altLang="ru-RU" sz="2000"/>
              <a:t> </a:t>
            </a:r>
            <a:r>
              <a:rPr lang="en-US" altLang="en-US" sz="2000"/>
              <a:t>курганом</a:t>
            </a:r>
            <a:r>
              <a:rPr lang="en-US" altLang="ru-RU" sz="2000"/>
              <a:t>, </a:t>
            </a:r>
            <a:r>
              <a:rPr lang="en-US" altLang="en-US" sz="2000"/>
              <a:t>потом</a:t>
            </a:r>
            <a:r>
              <a:rPr lang="en-US" altLang="ru-RU" sz="2000"/>
              <a:t> —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тракторном</a:t>
            </a:r>
            <a:r>
              <a:rPr lang="en-US" altLang="ru-RU" sz="2000"/>
              <a:t> </a:t>
            </a:r>
            <a:r>
              <a:rPr lang="en-US" altLang="en-US" sz="2000"/>
              <a:t>заводе</a:t>
            </a:r>
            <a:r>
              <a:rPr lang="en-US" altLang="ru-RU" sz="2000"/>
              <a:t>.</a:t>
            </a:r>
            <a:endParaRPr lang="en-US" altLang="ru-RU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9143365" cy="6843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9677</Words>
  <Application>WPS Presentation</Application>
  <PresentationFormat>Экран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Microsoft YaHei</vt:lpstr>
      <vt:lpstr>Arial Unicode MS</vt:lpstr>
      <vt:lpstr>Business Cooperate</vt:lpstr>
      <vt:lpstr>Никита Хрущев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Никита Хрущев</dc:title>
  <dc:creator>ASUS</dc:creator>
  <cp:lastModifiedBy>ASUS</cp:lastModifiedBy>
  <cp:revision>2</cp:revision>
  <dcterms:created xsi:type="dcterms:W3CDTF">2026-06-04T11:45:00Z</dcterms:created>
  <dcterms:modified xsi:type="dcterms:W3CDTF">2026-06-04T12:19:44Z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427D12FE352443F98B9914CF65DBAB20_12</vt:lpwstr>
  </property>
  <property fmtid="{D5CDD505-2E9C-101B-9397-08002B2CF9AE}" pid="3" name="KSOProductBuildVer">
    <vt:lpwstr>1049-12.2.0.23196</vt:lpwstr>
  </property>
</Properties>
</file>